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1" r:id="rId3"/>
    <p:sldId id="264" r:id="rId4"/>
    <p:sldId id="259" r:id="rId5"/>
    <p:sldId id="265" r:id="rId6"/>
    <p:sldId id="262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565"/>
    <a:srgbClr val="D22604"/>
    <a:srgbClr val="FF4B4B"/>
    <a:srgbClr val="CC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4713" autoAdjust="0"/>
  </p:normalViewPr>
  <p:slideViewPr>
    <p:cSldViewPr>
      <p:cViewPr>
        <p:scale>
          <a:sx n="77" d="100"/>
          <a:sy n="77" d="100"/>
        </p:scale>
        <p:origin x="-1068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CE839-5353-4CCD-AED6-90621E925B0F}" type="doc">
      <dgm:prSet loTypeId="urn:microsoft.com/office/officeart/2005/8/layout/default#1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uk-UA"/>
        </a:p>
      </dgm:t>
    </dgm:pt>
    <dgm:pt modelId="{050193C3-45A7-4589-AF85-9EAB3BA889C0}">
      <dgm:prSet phldrT="[Текст]" custT="1"/>
      <dgm:spPr>
        <a:xfrm>
          <a:off x="184308" y="892"/>
          <a:ext cx="1599307" cy="959584"/>
        </a:xfrm>
      </dgm:spPr>
      <dgm:t>
        <a:bodyPr/>
        <a:lstStyle/>
        <a:p>
          <a:r>
            <a:rPr lang="uk-UA" sz="1800" b="1" i="1" dirty="0" smtClean="0">
              <a:latin typeface="Times New Roman" pitchFamily="18" charset="0"/>
              <a:ea typeface="+mn-ea"/>
              <a:cs typeface="Times New Roman" pitchFamily="18" charset="0"/>
            </a:rPr>
            <a:t>учнівське самоврядування</a:t>
          </a:r>
          <a:endParaRPr lang="uk-UA" sz="1800" b="1" i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25161D2-EB96-4509-8647-047981DCE5DA}" type="parTrans" cxnId="{253932F6-AF44-4A5E-9AD3-FD1617996E91}">
      <dgm:prSet/>
      <dgm:spPr/>
      <dgm:t>
        <a:bodyPr/>
        <a:lstStyle/>
        <a:p>
          <a:endParaRPr lang="uk-UA"/>
        </a:p>
      </dgm:t>
    </dgm:pt>
    <dgm:pt modelId="{74BFFD10-542C-4EE3-9F49-CF152B1D77C0}" type="sibTrans" cxnId="{253932F6-AF44-4A5E-9AD3-FD1617996E91}">
      <dgm:prSet/>
      <dgm:spPr/>
      <dgm:t>
        <a:bodyPr/>
        <a:lstStyle/>
        <a:p>
          <a:endParaRPr lang="uk-UA"/>
        </a:p>
      </dgm:t>
    </dgm:pt>
    <dgm:pt modelId="{1D95CD09-5B7B-4807-B716-A9DBB471C4DC}">
      <dgm:prSet phldrT="[Текст]" custT="1"/>
      <dgm:spPr>
        <a:xfrm>
          <a:off x="1943546" y="892"/>
          <a:ext cx="1599307" cy="959584"/>
        </a:xfrm>
      </dgm:spPr>
      <dgm:t>
        <a:bodyPr/>
        <a:lstStyle/>
        <a:p>
          <a:r>
            <a:rPr lang="uk-UA" sz="1800" b="1" i="1" dirty="0" smtClean="0">
              <a:latin typeface="Times New Roman" pitchFamily="18" charset="0"/>
              <a:ea typeface="+mn-ea"/>
              <a:cs typeface="Times New Roman" pitchFamily="18" charset="0"/>
            </a:rPr>
            <a:t>МО класних керівників</a:t>
          </a:r>
          <a:endParaRPr lang="uk-UA" sz="1800" b="1" i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232EB5C-5FA6-4D24-A359-674A38453356}" type="parTrans" cxnId="{B29282FD-E69D-4079-868D-7ACFB293F83D}">
      <dgm:prSet/>
      <dgm:spPr/>
      <dgm:t>
        <a:bodyPr/>
        <a:lstStyle/>
        <a:p>
          <a:endParaRPr lang="uk-UA"/>
        </a:p>
      </dgm:t>
    </dgm:pt>
    <dgm:pt modelId="{CAED0A68-A5AF-4873-B6CF-672107BD73B0}" type="sibTrans" cxnId="{B29282FD-E69D-4079-868D-7ACFB293F83D}">
      <dgm:prSet/>
      <dgm:spPr/>
      <dgm:t>
        <a:bodyPr/>
        <a:lstStyle/>
        <a:p>
          <a:endParaRPr lang="uk-UA"/>
        </a:p>
      </dgm:t>
    </dgm:pt>
    <dgm:pt modelId="{BE7D2710-E2B8-402D-97B4-743653A86082}">
      <dgm:prSet phldrT="[Текст]" custT="1"/>
      <dgm:spPr>
        <a:xfrm>
          <a:off x="3702784" y="892"/>
          <a:ext cx="1599307" cy="959584"/>
        </a:xfrm>
      </dgm:spPr>
      <dgm:t>
        <a:bodyPr/>
        <a:lstStyle/>
        <a:p>
          <a:r>
            <a:rPr lang="uk-UA" sz="1800" b="1" i="1" smtClean="0">
              <a:latin typeface="Times New Roman" pitchFamily="18" charset="0"/>
              <a:ea typeface="+mn-ea"/>
              <a:cs typeface="Times New Roman" pitchFamily="18" charset="0"/>
            </a:rPr>
            <a:t>батьківська рада</a:t>
          </a:r>
          <a:endParaRPr lang="uk-UA" sz="1800" b="1" i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2A8108E-0DDB-47FF-B4A8-0332B81F7935}" type="parTrans" cxnId="{B5D0D59F-4E33-4370-94EE-87DFDB3A7148}">
      <dgm:prSet/>
      <dgm:spPr/>
      <dgm:t>
        <a:bodyPr/>
        <a:lstStyle/>
        <a:p>
          <a:endParaRPr lang="uk-UA"/>
        </a:p>
      </dgm:t>
    </dgm:pt>
    <dgm:pt modelId="{CF81801D-E449-4EE8-9B95-75B004AD5C32}" type="sibTrans" cxnId="{B5D0D59F-4E33-4370-94EE-87DFDB3A7148}">
      <dgm:prSet/>
      <dgm:spPr/>
      <dgm:t>
        <a:bodyPr/>
        <a:lstStyle/>
        <a:p>
          <a:endParaRPr lang="uk-UA"/>
        </a:p>
      </dgm:t>
    </dgm:pt>
    <dgm:pt modelId="{3B037000-135B-47EF-B264-DABD82B36134}">
      <dgm:prSet phldrT="[Текст]" custT="1"/>
      <dgm:spPr>
        <a:xfrm>
          <a:off x="184308" y="1120407"/>
          <a:ext cx="1599307" cy="959584"/>
        </a:xfrm>
      </dgm:spPr>
      <dgm:t>
        <a:bodyPr/>
        <a:lstStyle/>
        <a:p>
          <a:r>
            <a:rPr lang="uk-UA" sz="1800" b="1" i="1" smtClean="0">
              <a:latin typeface="Times New Roman" pitchFamily="18" charset="0"/>
              <a:ea typeface="+mn-ea"/>
              <a:cs typeface="Times New Roman" pitchFamily="18" charset="0"/>
            </a:rPr>
            <a:t>Психологічна служба</a:t>
          </a:r>
          <a:endParaRPr lang="uk-UA" sz="1800" b="1" i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9692ED2-6575-47D8-AC63-6CD15C72F81C}" type="parTrans" cxnId="{36BA60DC-6221-47D6-80C3-1997817F36E5}">
      <dgm:prSet/>
      <dgm:spPr/>
      <dgm:t>
        <a:bodyPr/>
        <a:lstStyle/>
        <a:p>
          <a:endParaRPr lang="uk-UA"/>
        </a:p>
      </dgm:t>
    </dgm:pt>
    <dgm:pt modelId="{7BA2F079-8468-4975-9542-D2C89B21692D}" type="sibTrans" cxnId="{36BA60DC-6221-47D6-80C3-1997817F36E5}">
      <dgm:prSet/>
      <dgm:spPr/>
      <dgm:t>
        <a:bodyPr/>
        <a:lstStyle/>
        <a:p>
          <a:endParaRPr lang="uk-UA"/>
        </a:p>
      </dgm:t>
    </dgm:pt>
    <dgm:pt modelId="{DDBCB3E8-F5E4-451F-AC72-7D9918B3244B}">
      <dgm:prSet phldrT="[Текст]" custT="1"/>
      <dgm:spPr>
        <a:xfrm>
          <a:off x="1943546" y="1120407"/>
          <a:ext cx="1599307" cy="959584"/>
        </a:xfrm>
      </dgm:spPr>
      <dgm:t>
        <a:bodyPr/>
        <a:lstStyle/>
        <a:p>
          <a:r>
            <a:rPr lang="uk-UA" sz="1800" b="1" i="1" dirty="0" smtClean="0">
              <a:latin typeface="Times New Roman" pitchFamily="18" charset="0"/>
              <a:ea typeface="+mn-ea"/>
              <a:cs typeface="Times New Roman" pitchFamily="18" charset="0"/>
            </a:rPr>
            <a:t>Позакласна робота</a:t>
          </a:r>
          <a:endParaRPr lang="uk-UA" sz="1800" b="1" i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A5EC4D8-17B4-4022-AC1C-6F9C6C9ADA0B}" type="parTrans" cxnId="{A76B4C72-3269-4054-87A5-B07662295C62}">
      <dgm:prSet/>
      <dgm:spPr/>
      <dgm:t>
        <a:bodyPr/>
        <a:lstStyle/>
        <a:p>
          <a:endParaRPr lang="uk-UA"/>
        </a:p>
      </dgm:t>
    </dgm:pt>
    <dgm:pt modelId="{DF3F53E8-45F6-4AC9-9881-5852ECF9F530}" type="sibTrans" cxnId="{A76B4C72-3269-4054-87A5-B07662295C62}">
      <dgm:prSet/>
      <dgm:spPr/>
      <dgm:t>
        <a:bodyPr/>
        <a:lstStyle/>
        <a:p>
          <a:endParaRPr lang="uk-UA"/>
        </a:p>
      </dgm:t>
    </dgm:pt>
    <dgm:pt modelId="{7262541D-A26C-4F9F-810E-1D29ACC54E93}">
      <dgm:prSet phldrT="[Текст]" custT="1"/>
      <dgm:spPr>
        <a:xfrm>
          <a:off x="3702784" y="1120407"/>
          <a:ext cx="1599307" cy="959584"/>
        </a:xfrm>
      </dgm:spPr>
      <dgm:t>
        <a:bodyPr/>
        <a:lstStyle/>
        <a:p>
          <a:r>
            <a:rPr lang="uk-UA" sz="1800" b="1" i="1" dirty="0" smtClean="0">
              <a:latin typeface="Times New Roman" pitchFamily="18" charset="0"/>
              <a:ea typeface="+mn-ea"/>
              <a:cs typeface="Times New Roman" pitchFamily="18" charset="0"/>
            </a:rPr>
            <a:t>Бібліотека</a:t>
          </a:r>
          <a:endParaRPr lang="uk-UA" sz="1800" b="1" i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38E7A9B-EE9D-447C-9F3B-9D2EAEE1A7E5}" type="parTrans" cxnId="{AA848CF4-ACBB-49A6-936B-8196F2CF884F}">
      <dgm:prSet/>
      <dgm:spPr/>
      <dgm:t>
        <a:bodyPr/>
        <a:lstStyle/>
        <a:p>
          <a:endParaRPr lang="uk-UA"/>
        </a:p>
      </dgm:t>
    </dgm:pt>
    <dgm:pt modelId="{0BAADDFB-B3F2-467D-B909-4CD29AF41E28}" type="sibTrans" cxnId="{AA848CF4-ACBB-49A6-936B-8196F2CF884F}">
      <dgm:prSet/>
      <dgm:spPr/>
      <dgm:t>
        <a:bodyPr/>
        <a:lstStyle/>
        <a:p>
          <a:endParaRPr lang="uk-UA"/>
        </a:p>
      </dgm:t>
    </dgm:pt>
    <dgm:pt modelId="{A7479039-2031-4924-936F-339AC90935A8}">
      <dgm:prSet phldrT="[Текст]" custT="1"/>
      <dgm:spPr>
        <a:xfrm>
          <a:off x="1943546" y="2239922"/>
          <a:ext cx="1599307" cy="959584"/>
        </a:xfrm>
      </dgm:spPr>
      <dgm:t>
        <a:bodyPr/>
        <a:lstStyle/>
        <a:p>
          <a:r>
            <a:rPr lang="uk-UA" sz="1800" b="1" i="1" dirty="0" smtClean="0">
              <a:latin typeface="Times New Roman" pitchFamily="18" charset="0"/>
              <a:ea typeface="+mn-ea"/>
              <a:cs typeface="Times New Roman" pitchFamily="18" charset="0"/>
            </a:rPr>
            <a:t>Методичне об'єднання  </a:t>
          </a:r>
          <a:r>
            <a:rPr lang="uk-UA" sz="1800" b="1" i="1" dirty="0" err="1" smtClean="0">
              <a:latin typeface="Times New Roman" pitchFamily="18" charset="0"/>
              <a:ea typeface="+mn-ea"/>
              <a:cs typeface="Times New Roman" pitchFamily="18" charset="0"/>
            </a:rPr>
            <a:t>вчителів-предметників</a:t>
          </a:r>
          <a:endParaRPr lang="uk-UA" sz="1800" b="1" i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A551622-43F9-4BE1-AE43-506023CA24CC}" type="parTrans" cxnId="{73F72358-99D6-444E-AA0D-CF96BF0D405E}">
      <dgm:prSet/>
      <dgm:spPr/>
      <dgm:t>
        <a:bodyPr/>
        <a:lstStyle/>
        <a:p>
          <a:endParaRPr lang="uk-UA"/>
        </a:p>
      </dgm:t>
    </dgm:pt>
    <dgm:pt modelId="{B89FEC30-524F-44CE-9805-B6CCB0B96F73}" type="sibTrans" cxnId="{73F72358-99D6-444E-AA0D-CF96BF0D405E}">
      <dgm:prSet/>
      <dgm:spPr/>
      <dgm:t>
        <a:bodyPr/>
        <a:lstStyle/>
        <a:p>
          <a:endParaRPr lang="uk-UA"/>
        </a:p>
      </dgm:t>
    </dgm:pt>
    <dgm:pt modelId="{92EF2FAE-9AFB-4793-9618-F60DC28A4F97}">
      <dgm:prSet phldrT="[Текст]" custT="1"/>
      <dgm:spPr>
        <a:xfrm>
          <a:off x="1943546" y="2239922"/>
          <a:ext cx="1599307" cy="959584"/>
        </a:xfrm>
      </dgm:spPr>
      <dgm:t>
        <a:bodyPr/>
        <a:lstStyle/>
        <a:p>
          <a:r>
            <a:rPr lang="uk-UA" sz="1800" b="1" i="1" dirty="0" smtClean="0">
              <a:latin typeface="Times New Roman" pitchFamily="18" charset="0"/>
              <a:ea typeface="+mn-ea"/>
              <a:cs typeface="Times New Roman" pitchFamily="18" charset="0"/>
            </a:rPr>
            <a:t>Педагогічна рада</a:t>
          </a:r>
          <a:endParaRPr lang="uk-UA" sz="1800" b="1" i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0A94134-D8DA-4045-AC5F-BD6C5D26A2EB}" type="parTrans" cxnId="{5B2129EF-A776-4A74-9F08-1488F1CF17A1}">
      <dgm:prSet/>
      <dgm:spPr/>
      <dgm:t>
        <a:bodyPr/>
        <a:lstStyle/>
        <a:p>
          <a:endParaRPr lang="ru-RU"/>
        </a:p>
      </dgm:t>
    </dgm:pt>
    <dgm:pt modelId="{B96C4BF3-5BBE-4E01-948E-294F89470CC9}" type="sibTrans" cxnId="{5B2129EF-A776-4A74-9F08-1488F1CF17A1}">
      <dgm:prSet/>
      <dgm:spPr/>
      <dgm:t>
        <a:bodyPr/>
        <a:lstStyle/>
        <a:p>
          <a:endParaRPr lang="ru-RU"/>
        </a:p>
      </dgm:t>
    </dgm:pt>
    <dgm:pt modelId="{FBFE75BB-E9A2-4D3E-AAD6-42CBA9E67216}" type="pres">
      <dgm:prSet presAssocID="{415CE839-5353-4CCD-AED6-90621E925B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E37ED25-61CF-43E0-84E6-88728A54F072}" type="pres">
      <dgm:prSet presAssocID="{050193C3-45A7-4589-AF85-9EAB3BA889C0}" presName="node" presStyleLbl="node1" presStyleIdx="0" presStyleCnt="8" custScaleX="13098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6C77E2A4-792A-463D-A922-9A8E22D56280}" type="pres">
      <dgm:prSet presAssocID="{74BFFD10-542C-4EE3-9F49-CF152B1D77C0}" presName="sibTrans" presStyleCnt="0"/>
      <dgm:spPr/>
      <dgm:t>
        <a:bodyPr/>
        <a:lstStyle/>
        <a:p>
          <a:endParaRPr lang="ru-RU"/>
        </a:p>
      </dgm:t>
    </dgm:pt>
    <dgm:pt modelId="{ABCD6DCA-9402-4745-BDAB-B6421BA9976E}" type="pres">
      <dgm:prSet presAssocID="{1D95CD09-5B7B-4807-B716-A9DBB471C4DC}" presName="node" presStyleLbl="node1" presStyleIdx="1" presStyleCnt="8" custScaleX="109664" custScaleY="113453" custLinFactNeighborX="-3279" custLinFactNeighborY="1023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C5EB5CBB-A9DA-4D0C-A299-04BCABB6AD32}" type="pres">
      <dgm:prSet presAssocID="{CAED0A68-A5AF-4873-B6CF-672107BD73B0}" presName="sibTrans" presStyleCnt="0"/>
      <dgm:spPr/>
      <dgm:t>
        <a:bodyPr/>
        <a:lstStyle/>
        <a:p>
          <a:endParaRPr lang="ru-RU"/>
        </a:p>
      </dgm:t>
    </dgm:pt>
    <dgm:pt modelId="{E98CF7BF-144F-493E-B570-9B0685901818}" type="pres">
      <dgm:prSet presAssocID="{BE7D2710-E2B8-402D-97B4-743653A86082}" presName="node" presStyleLbl="node1" presStyleIdx="2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82B55656-F662-4B90-A5D5-B93938F85506}" type="pres">
      <dgm:prSet presAssocID="{CF81801D-E449-4EE8-9B95-75B004AD5C32}" presName="sibTrans" presStyleCnt="0"/>
      <dgm:spPr/>
      <dgm:t>
        <a:bodyPr/>
        <a:lstStyle/>
        <a:p>
          <a:endParaRPr lang="ru-RU"/>
        </a:p>
      </dgm:t>
    </dgm:pt>
    <dgm:pt modelId="{9B54F403-1E3F-4C81-9C55-4D9FB11B45B5}" type="pres">
      <dgm:prSet presAssocID="{3B037000-135B-47EF-B264-DABD82B36134}" presName="node" presStyleLbl="node1" presStyleIdx="3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58B64530-B1C1-451D-ABEF-0C600050146B}" type="pres">
      <dgm:prSet presAssocID="{7BA2F079-8468-4975-9542-D2C89B21692D}" presName="sibTrans" presStyleCnt="0"/>
      <dgm:spPr/>
      <dgm:t>
        <a:bodyPr/>
        <a:lstStyle/>
        <a:p>
          <a:endParaRPr lang="ru-RU"/>
        </a:p>
      </dgm:t>
    </dgm:pt>
    <dgm:pt modelId="{40A3B668-5E3A-42F6-9806-A46F4AE348FE}" type="pres">
      <dgm:prSet presAssocID="{DDBCB3E8-F5E4-451F-AC72-7D9918B3244B}" presName="node" presStyleLbl="node1" presStyleIdx="4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F852A872-2953-4000-9208-D5320996933B}" type="pres">
      <dgm:prSet presAssocID="{DF3F53E8-45F6-4AC9-9881-5852ECF9F530}" presName="sibTrans" presStyleCnt="0"/>
      <dgm:spPr/>
      <dgm:t>
        <a:bodyPr/>
        <a:lstStyle/>
        <a:p>
          <a:endParaRPr lang="ru-RU"/>
        </a:p>
      </dgm:t>
    </dgm:pt>
    <dgm:pt modelId="{F828B4A7-3C08-4CD5-9C38-79635F2DB001}" type="pres">
      <dgm:prSet presAssocID="{7262541D-A26C-4F9F-810E-1D29ACC54E93}" presName="node" presStyleLbl="node1" presStyleIdx="5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A162ED83-EA42-482D-9E8B-6F0DDEC73BD6}" type="pres">
      <dgm:prSet presAssocID="{0BAADDFB-B3F2-467D-B909-4CD29AF41E28}" presName="sibTrans" presStyleCnt="0"/>
      <dgm:spPr/>
      <dgm:t>
        <a:bodyPr/>
        <a:lstStyle/>
        <a:p>
          <a:endParaRPr lang="ru-RU"/>
        </a:p>
      </dgm:t>
    </dgm:pt>
    <dgm:pt modelId="{717A8F1A-E0D8-4839-9389-EAEE6F1FB160}" type="pres">
      <dgm:prSet presAssocID="{A7479039-2031-4924-936F-339AC90935A8}" presName="node" presStyleLbl="node1" presStyleIdx="6" presStyleCnt="8" custScaleX="149765" custLinFactNeighborX="-17683" custLinFactNeighborY="-45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7183017B-2C59-4C05-961B-603D0203AC79}" type="pres">
      <dgm:prSet presAssocID="{B89FEC30-524F-44CE-9805-B6CCB0B96F73}" presName="sibTrans" presStyleCnt="0"/>
      <dgm:spPr/>
    </dgm:pt>
    <dgm:pt modelId="{5ED11E27-F43E-4181-8530-7B5A8C6BE63F}" type="pres">
      <dgm:prSet presAssocID="{92EF2FAE-9AFB-4793-9618-F60DC28A4F97}" presName="node" presStyleLbl="node1" presStyleIdx="7" presStyleCnt="8" custLinFactNeighborX="-100" custLinFactNeighborY="-4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6B4C72-3269-4054-87A5-B07662295C62}" srcId="{415CE839-5353-4CCD-AED6-90621E925B0F}" destId="{DDBCB3E8-F5E4-451F-AC72-7D9918B3244B}" srcOrd="4" destOrd="0" parTransId="{3A5EC4D8-17B4-4022-AC1C-6F9C6C9ADA0B}" sibTransId="{DF3F53E8-45F6-4AC9-9881-5852ECF9F530}"/>
    <dgm:cxn modelId="{73F72358-99D6-444E-AA0D-CF96BF0D405E}" srcId="{415CE839-5353-4CCD-AED6-90621E925B0F}" destId="{A7479039-2031-4924-936F-339AC90935A8}" srcOrd="6" destOrd="0" parTransId="{1A551622-43F9-4BE1-AE43-506023CA24CC}" sibTransId="{B89FEC30-524F-44CE-9805-B6CCB0B96F73}"/>
    <dgm:cxn modelId="{DC8E4635-D8BF-4914-A2B5-1B8F075938DA}" type="presOf" srcId="{1D95CD09-5B7B-4807-B716-A9DBB471C4DC}" destId="{ABCD6DCA-9402-4745-BDAB-B6421BA9976E}" srcOrd="0" destOrd="0" presId="urn:microsoft.com/office/officeart/2005/8/layout/default#1"/>
    <dgm:cxn modelId="{BCA93704-69B8-4988-B3D8-1AB6BAA6EB4A}" type="presOf" srcId="{92EF2FAE-9AFB-4793-9618-F60DC28A4F97}" destId="{5ED11E27-F43E-4181-8530-7B5A8C6BE63F}" srcOrd="0" destOrd="0" presId="urn:microsoft.com/office/officeart/2005/8/layout/default#1"/>
    <dgm:cxn modelId="{B29282FD-E69D-4079-868D-7ACFB293F83D}" srcId="{415CE839-5353-4CCD-AED6-90621E925B0F}" destId="{1D95CD09-5B7B-4807-B716-A9DBB471C4DC}" srcOrd="1" destOrd="0" parTransId="{C232EB5C-5FA6-4D24-A359-674A38453356}" sibTransId="{CAED0A68-A5AF-4873-B6CF-672107BD73B0}"/>
    <dgm:cxn modelId="{EECCC5A3-49CC-4234-8134-8D6191D902B5}" type="presOf" srcId="{050193C3-45A7-4589-AF85-9EAB3BA889C0}" destId="{9E37ED25-61CF-43E0-84E6-88728A54F072}" srcOrd="0" destOrd="0" presId="urn:microsoft.com/office/officeart/2005/8/layout/default#1"/>
    <dgm:cxn modelId="{A3F3D4D4-2C77-4BEC-A453-93F792D2FEE3}" type="presOf" srcId="{DDBCB3E8-F5E4-451F-AC72-7D9918B3244B}" destId="{40A3B668-5E3A-42F6-9806-A46F4AE348FE}" srcOrd="0" destOrd="0" presId="urn:microsoft.com/office/officeart/2005/8/layout/default#1"/>
    <dgm:cxn modelId="{2B17787B-0FFD-47A4-937C-8992A65F2E02}" type="presOf" srcId="{415CE839-5353-4CCD-AED6-90621E925B0F}" destId="{FBFE75BB-E9A2-4D3E-AAD6-42CBA9E67216}" srcOrd="0" destOrd="0" presId="urn:microsoft.com/office/officeart/2005/8/layout/default#1"/>
    <dgm:cxn modelId="{47B7EA16-AA04-4838-966F-7DD84EC4E3F0}" type="presOf" srcId="{3B037000-135B-47EF-B264-DABD82B36134}" destId="{9B54F403-1E3F-4C81-9C55-4D9FB11B45B5}" srcOrd="0" destOrd="0" presId="urn:microsoft.com/office/officeart/2005/8/layout/default#1"/>
    <dgm:cxn modelId="{B5D0D59F-4E33-4370-94EE-87DFDB3A7148}" srcId="{415CE839-5353-4CCD-AED6-90621E925B0F}" destId="{BE7D2710-E2B8-402D-97B4-743653A86082}" srcOrd="2" destOrd="0" parTransId="{B2A8108E-0DDB-47FF-B4A8-0332B81F7935}" sibTransId="{CF81801D-E449-4EE8-9B95-75B004AD5C32}"/>
    <dgm:cxn modelId="{278090F3-91BC-46C6-9CFE-5A6D211004D8}" type="presOf" srcId="{BE7D2710-E2B8-402D-97B4-743653A86082}" destId="{E98CF7BF-144F-493E-B570-9B0685901818}" srcOrd="0" destOrd="0" presId="urn:microsoft.com/office/officeart/2005/8/layout/default#1"/>
    <dgm:cxn modelId="{5B2129EF-A776-4A74-9F08-1488F1CF17A1}" srcId="{415CE839-5353-4CCD-AED6-90621E925B0F}" destId="{92EF2FAE-9AFB-4793-9618-F60DC28A4F97}" srcOrd="7" destOrd="0" parTransId="{20A94134-D8DA-4045-AC5F-BD6C5D26A2EB}" sibTransId="{B96C4BF3-5BBE-4E01-948E-294F89470CC9}"/>
    <dgm:cxn modelId="{4E6335C4-2366-4F85-ADD3-6009F905E1BA}" type="presOf" srcId="{7262541D-A26C-4F9F-810E-1D29ACC54E93}" destId="{F828B4A7-3C08-4CD5-9C38-79635F2DB001}" srcOrd="0" destOrd="0" presId="urn:microsoft.com/office/officeart/2005/8/layout/default#1"/>
    <dgm:cxn modelId="{AA848CF4-ACBB-49A6-936B-8196F2CF884F}" srcId="{415CE839-5353-4CCD-AED6-90621E925B0F}" destId="{7262541D-A26C-4F9F-810E-1D29ACC54E93}" srcOrd="5" destOrd="0" parTransId="{738E7A9B-EE9D-447C-9F3B-9D2EAEE1A7E5}" sibTransId="{0BAADDFB-B3F2-467D-B909-4CD29AF41E28}"/>
    <dgm:cxn modelId="{253932F6-AF44-4A5E-9AD3-FD1617996E91}" srcId="{415CE839-5353-4CCD-AED6-90621E925B0F}" destId="{050193C3-45A7-4589-AF85-9EAB3BA889C0}" srcOrd="0" destOrd="0" parTransId="{A25161D2-EB96-4509-8647-047981DCE5DA}" sibTransId="{74BFFD10-542C-4EE3-9F49-CF152B1D77C0}"/>
    <dgm:cxn modelId="{8A9EFC9B-1CC3-4B0A-83BF-8637BA1FF11D}" type="presOf" srcId="{A7479039-2031-4924-936F-339AC90935A8}" destId="{717A8F1A-E0D8-4839-9389-EAEE6F1FB160}" srcOrd="0" destOrd="0" presId="urn:microsoft.com/office/officeart/2005/8/layout/default#1"/>
    <dgm:cxn modelId="{36BA60DC-6221-47D6-80C3-1997817F36E5}" srcId="{415CE839-5353-4CCD-AED6-90621E925B0F}" destId="{3B037000-135B-47EF-B264-DABD82B36134}" srcOrd="3" destOrd="0" parTransId="{59692ED2-6575-47D8-AC63-6CD15C72F81C}" sibTransId="{7BA2F079-8468-4975-9542-D2C89B21692D}"/>
    <dgm:cxn modelId="{CEA90AF2-8F4F-4777-ACA6-212D93D0BDBB}" type="presParOf" srcId="{FBFE75BB-E9A2-4D3E-AAD6-42CBA9E67216}" destId="{9E37ED25-61CF-43E0-84E6-88728A54F072}" srcOrd="0" destOrd="0" presId="urn:microsoft.com/office/officeart/2005/8/layout/default#1"/>
    <dgm:cxn modelId="{A458F045-24EE-42CB-8760-95B6BF06E5BB}" type="presParOf" srcId="{FBFE75BB-E9A2-4D3E-AAD6-42CBA9E67216}" destId="{6C77E2A4-792A-463D-A922-9A8E22D56280}" srcOrd="1" destOrd="0" presId="urn:microsoft.com/office/officeart/2005/8/layout/default#1"/>
    <dgm:cxn modelId="{5ECA92F5-4388-4EEC-A4B4-74B237DAB062}" type="presParOf" srcId="{FBFE75BB-E9A2-4D3E-AAD6-42CBA9E67216}" destId="{ABCD6DCA-9402-4745-BDAB-B6421BA9976E}" srcOrd="2" destOrd="0" presId="urn:microsoft.com/office/officeart/2005/8/layout/default#1"/>
    <dgm:cxn modelId="{9F1F2096-A65B-4677-955D-AD94AA19F565}" type="presParOf" srcId="{FBFE75BB-E9A2-4D3E-AAD6-42CBA9E67216}" destId="{C5EB5CBB-A9DA-4D0C-A299-04BCABB6AD32}" srcOrd="3" destOrd="0" presId="urn:microsoft.com/office/officeart/2005/8/layout/default#1"/>
    <dgm:cxn modelId="{EE7CE658-DD36-495E-9122-EC1EE6D36D3D}" type="presParOf" srcId="{FBFE75BB-E9A2-4D3E-AAD6-42CBA9E67216}" destId="{E98CF7BF-144F-493E-B570-9B0685901818}" srcOrd="4" destOrd="0" presId="urn:microsoft.com/office/officeart/2005/8/layout/default#1"/>
    <dgm:cxn modelId="{5AA63F83-44AE-4E77-B102-567491F398D1}" type="presParOf" srcId="{FBFE75BB-E9A2-4D3E-AAD6-42CBA9E67216}" destId="{82B55656-F662-4B90-A5D5-B93938F85506}" srcOrd="5" destOrd="0" presId="urn:microsoft.com/office/officeart/2005/8/layout/default#1"/>
    <dgm:cxn modelId="{785C4F66-55D9-437C-BE6E-609B3FEFAEDF}" type="presParOf" srcId="{FBFE75BB-E9A2-4D3E-AAD6-42CBA9E67216}" destId="{9B54F403-1E3F-4C81-9C55-4D9FB11B45B5}" srcOrd="6" destOrd="0" presId="urn:microsoft.com/office/officeart/2005/8/layout/default#1"/>
    <dgm:cxn modelId="{9BC8B03C-B2FC-4780-9B71-ABF9E14DAF46}" type="presParOf" srcId="{FBFE75BB-E9A2-4D3E-AAD6-42CBA9E67216}" destId="{58B64530-B1C1-451D-ABEF-0C600050146B}" srcOrd="7" destOrd="0" presId="urn:microsoft.com/office/officeart/2005/8/layout/default#1"/>
    <dgm:cxn modelId="{C61ECBFA-DA1E-4A19-B397-EE16E150D644}" type="presParOf" srcId="{FBFE75BB-E9A2-4D3E-AAD6-42CBA9E67216}" destId="{40A3B668-5E3A-42F6-9806-A46F4AE348FE}" srcOrd="8" destOrd="0" presId="urn:microsoft.com/office/officeart/2005/8/layout/default#1"/>
    <dgm:cxn modelId="{DABCCD1C-48C7-432F-B04C-4402E2D0677F}" type="presParOf" srcId="{FBFE75BB-E9A2-4D3E-AAD6-42CBA9E67216}" destId="{F852A872-2953-4000-9208-D5320996933B}" srcOrd="9" destOrd="0" presId="urn:microsoft.com/office/officeart/2005/8/layout/default#1"/>
    <dgm:cxn modelId="{851C2609-D8C8-4744-A440-252130682ABA}" type="presParOf" srcId="{FBFE75BB-E9A2-4D3E-AAD6-42CBA9E67216}" destId="{F828B4A7-3C08-4CD5-9C38-79635F2DB001}" srcOrd="10" destOrd="0" presId="urn:microsoft.com/office/officeart/2005/8/layout/default#1"/>
    <dgm:cxn modelId="{8BB3F769-CDFA-4136-B9AC-1B457DD34FBD}" type="presParOf" srcId="{FBFE75BB-E9A2-4D3E-AAD6-42CBA9E67216}" destId="{A162ED83-EA42-482D-9E8B-6F0DDEC73BD6}" srcOrd="11" destOrd="0" presId="urn:microsoft.com/office/officeart/2005/8/layout/default#1"/>
    <dgm:cxn modelId="{6FAF34B4-F2E5-4290-AB77-4C35C116C3EA}" type="presParOf" srcId="{FBFE75BB-E9A2-4D3E-AAD6-42CBA9E67216}" destId="{717A8F1A-E0D8-4839-9389-EAEE6F1FB160}" srcOrd="12" destOrd="0" presId="urn:microsoft.com/office/officeart/2005/8/layout/default#1"/>
    <dgm:cxn modelId="{80D4930C-C47B-464A-B48F-CB2BE8A3DDE6}" type="presParOf" srcId="{FBFE75BB-E9A2-4D3E-AAD6-42CBA9E67216}" destId="{7183017B-2C59-4C05-961B-603D0203AC79}" srcOrd="13" destOrd="0" presId="urn:microsoft.com/office/officeart/2005/8/layout/default#1"/>
    <dgm:cxn modelId="{5DADB4B5-9AF1-4864-A277-57B724C5C43B}" type="presParOf" srcId="{FBFE75BB-E9A2-4D3E-AAD6-42CBA9E67216}" destId="{5ED11E27-F43E-4181-8530-7B5A8C6BE63F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7ED25-61CF-43E0-84E6-88728A54F072}">
      <dsp:nvSpPr>
        <dsp:cNvPr id="0" name=""/>
        <dsp:cNvSpPr/>
      </dsp:nvSpPr>
      <dsp:spPr>
        <a:xfrm>
          <a:off x="268787" y="60042"/>
          <a:ext cx="1902081" cy="871275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Times New Roman" pitchFamily="18" charset="0"/>
              <a:ea typeface="+mn-ea"/>
              <a:cs typeface="Times New Roman" pitchFamily="18" charset="0"/>
            </a:rPr>
            <a:t>учнівське самоврядування</a:t>
          </a:r>
          <a:endParaRPr lang="uk-UA" sz="1800" b="1" i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68787" y="60042"/>
        <a:ext cx="1902081" cy="871275"/>
      </dsp:txXfrm>
    </dsp:sp>
    <dsp:sp modelId="{ABCD6DCA-9402-4745-BDAB-B6421BA9976E}">
      <dsp:nvSpPr>
        <dsp:cNvPr id="0" name=""/>
        <dsp:cNvSpPr/>
      </dsp:nvSpPr>
      <dsp:spPr>
        <a:xfrm>
          <a:off x="2268466" y="90619"/>
          <a:ext cx="1592459" cy="988488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66889"/>
                <a:satOff val="-1067"/>
                <a:lumOff val="10277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66889"/>
                <a:satOff val="-1067"/>
                <a:lumOff val="10277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66889"/>
                <a:satOff val="-1067"/>
                <a:lumOff val="102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Times New Roman" pitchFamily="18" charset="0"/>
              <a:ea typeface="+mn-ea"/>
              <a:cs typeface="Times New Roman" pitchFamily="18" charset="0"/>
            </a:rPr>
            <a:t>МО класних керівників</a:t>
          </a:r>
          <a:endParaRPr lang="uk-UA" sz="1800" b="1" i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268466" y="90619"/>
        <a:ext cx="1592459" cy="988488"/>
      </dsp:txXfrm>
    </dsp:sp>
    <dsp:sp modelId="{E98CF7BF-144F-493E-B570-9B0685901818}">
      <dsp:nvSpPr>
        <dsp:cNvPr id="0" name=""/>
        <dsp:cNvSpPr/>
      </dsp:nvSpPr>
      <dsp:spPr>
        <a:xfrm>
          <a:off x="4053753" y="60042"/>
          <a:ext cx="1452125" cy="871275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33778"/>
                <a:satOff val="-2135"/>
                <a:lumOff val="2055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smtClean="0">
              <a:latin typeface="Times New Roman" pitchFamily="18" charset="0"/>
              <a:ea typeface="+mn-ea"/>
              <a:cs typeface="Times New Roman" pitchFamily="18" charset="0"/>
            </a:rPr>
            <a:t>батьківська рада</a:t>
          </a:r>
          <a:endParaRPr lang="uk-UA" sz="1800" b="1" i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053753" y="60042"/>
        <a:ext cx="1452125" cy="871275"/>
      </dsp:txXfrm>
    </dsp:sp>
    <dsp:sp modelId="{9B54F403-1E3F-4C81-9C55-4D9FB11B45B5}">
      <dsp:nvSpPr>
        <dsp:cNvPr id="0" name=""/>
        <dsp:cNvSpPr/>
      </dsp:nvSpPr>
      <dsp:spPr>
        <a:xfrm>
          <a:off x="563932" y="1135136"/>
          <a:ext cx="1452125" cy="871275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200666"/>
                <a:satOff val="-3202"/>
                <a:lumOff val="3083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200666"/>
                <a:satOff val="-3202"/>
                <a:lumOff val="3083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200666"/>
                <a:satOff val="-3202"/>
                <a:lumOff val="30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smtClean="0">
              <a:latin typeface="Times New Roman" pitchFamily="18" charset="0"/>
              <a:ea typeface="+mn-ea"/>
              <a:cs typeface="Times New Roman" pitchFamily="18" charset="0"/>
            </a:rPr>
            <a:t>Психологічна служба</a:t>
          </a:r>
          <a:endParaRPr lang="uk-UA" sz="1800" b="1" i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63932" y="1135136"/>
        <a:ext cx="1452125" cy="871275"/>
      </dsp:txXfrm>
    </dsp:sp>
    <dsp:sp modelId="{40A3B668-5E3A-42F6-9806-A46F4AE348FE}">
      <dsp:nvSpPr>
        <dsp:cNvPr id="0" name=""/>
        <dsp:cNvSpPr/>
      </dsp:nvSpPr>
      <dsp:spPr>
        <a:xfrm>
          <a:off x="2161270" y="1135136"/>
          <a:ext cx="1452125" cy="871275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267555"/>
                <a:satOff val="-4269"/>
                <a:lumOff val="41107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267555"/>
                <a:satOff val="-4269"/>
                <a:lumOff val="41107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267555"/>
                <a:satOff val="-4269"/>
                <a:lumOff val="411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Times New Roman" pitchFamily="18" charset="0"/>
              <a:ea typeface="+mn-ea"/>
              <a:cs typeface="Times New Roman" pitchFamily="18" charset="0"/>
            </a:rPr>
            <a:t>Позакласна робота</a:t>
          </a:r>
          <a:endParaRPr lang="uk-UA" sz="1800" b="1" i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161270" y="1135136"/>
        <a:ext cx="1452125" cy="871275"/>
      </dsp:txXfrm>
    </dsp:sp>
    <dsp:sp modelId="{F828B4A7-3C08-4CD5-9C38-79635F2DB001}">
      <dsp:nvSpPr>
        <dsp:cNvPr id="0" name=""/>
        <dsp:cNvSpPr/>
      </dsp:nvSpPr>
      <dsp:spPr>
        <a:xfrm>
          <a:off x="3758608" y="1135136"/>
          <a:ext cx="1452125" cy="871275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200666"/>
                <a:satOff val="-3202"/>
                <a:lumOff val="3083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200666"/>
                <a:satOff val="-3202"/>
                <a:lumOff val="3083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200666"/>
                <a:satOff val="-3202"/>
                <a:lumOff val="30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Times New Roman" pitchFamily="18" charset="0"/>
              <a:ea typeface="+mn-ea"/>
              <a:cs typeface="Times New Roman" pitchFamily="18" charset="0"/>
            </a:rPr>
            <a:t>Бібліотека</a:t>
          </a:r>
          <a:endParaRPr lang="uk-UA" sz="1800" b="1" i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758608" y="1135136"/>
        <a:ext cx="1452125" cy="871275"/>
      </dsp:txXfrm>
    </dsp:sp>
    <dsp:sp modelId="{717A8F1A-E0D8-4839-9389-EAEE6F1FB160}">
      <dsp:nvSpPr>
        <dsp:cNvPr id="0" name=""/>
        <dsp:cNvSpPr/>
      </dsp:nvSpPr>
      <dsp:spPr>
        <a:xfrm>
          <a:off x="744496" y="2112208"/>
          <a:ext cx="2174776" cy="871275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33778"/>
                <a:satOff val="-2135"/>
                <a:lumOff val="2055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Times New Roman" pitchFamily="18" charset="0"/>
              <a:ea typeface="+mn-ea"/>
              <a:cs typeface="Times New Roman" pitchFamily="18" charset="0"/>
            </a:rPr>
            <a:t>Методичне об'єднання  </a:t>
          </a:r>
          <a:r>
            <a:rPr lang="uk-UA" sz="1800" b="1" i="1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вчителів-предметників</a:t>
          </a:r>
          <a:endParaRPr lang="uk-UA" sz="1800" b="1" i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744496" y="2112208"/>
        <a:ext cx="2174776" cy="871275"/>
      </dsp:txXfrm>
    </dsp:sp>
    <dsp:sp modelId="{5ED11E27-F43E-4181-8530-7B5A8C6BE63F}">
      <dsp:nvSpPr>
        <dsp:cNvPr id="0" name=""/>
        <dsp:cNvSpPr/>
      </dsp:nvSpPr>
      <dsp:spPr>
        <a:xfrm>
          <a:off x="3319812" y="2112208"/>
          <a:ext cx="1452125" cy="871275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66889"/>
                <a:satOff val="-1067"/>
                <a:lumOff val="10277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66889"/>
                <a:satOff val="-1067"/>
                <a:lumOff val="10277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66889"/>
                <a:satOff val="-1067"/>
                <a:lumOff val="102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Times New Roman" pitchFamily="18" charset="0"/>
              <a:ea typeface="+mn-ea"/>
              <a:cs typeface="Times New Roman" pitchFamily="18" charset="0"/>
            </a:rPr>
            <a:t>Педагогічна рада</a:t>
          </a:r>
          <a:endParaRPr lang="uk-UA" sz="1800" b="1" i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319812" y="2112208"/>
        <a:ext cx="1452125" cy="871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19D86BD-3372-4289-BE44-DE8A9DB2EB23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1C6861B-0F19-4FC5-9114-26EEDE254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261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AE1963-87B2-4018-9984-03AD070E0160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 userDrawn="1"/>
        </p:nvSpPr>
        <p:spPr>
          <a:xfrm>
            <a:off x="971600" y="476672"/>
            <a:ext cx="7704856" cy="5976664"/>
          </a:xfrm>
          <a:prstGeom prst="frame">
            <a:avLst>
              <a:gd name="adj1" fmla="val 3770"/>
            </a:avLst>
          </a:prstGeom>
          <a:noFill/>
          <a:ln>
            <a:solidFill>
              <a:srgbClr val="D22604"/>
            </a:solidFill>
          </a:ln>
          <a:effectLst>
            <a:glow rad="139700">
              <a:srgbClr val="D22604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24744"/>
            <a:ext cx="6912768" cy="1470025"/>
          </a:xfrm>
        </p:spPr>
        <p:txBody>
          <a:bodyPr/>
          <a:lstStyle>
            <a:lvl1pPr>
              <a:defRPr b="0">
                <a:ln w="19050">
                  <a:solidFill>
                    <a:srgbClr val="CC0000"/>
                  </a:solidFill>
                </a:ln>
                <a:blipFill>
                  <a:blip r:embed="rId2"/>
                  <a:stretch>
                    <a:fillRect/>
                  </a:stretch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3569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0_22b87_e8c870fe_X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376488"/>
            <a:ext cx="28733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8" descr="0_22b87_e8c870fe_X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508500"/>
            <a:ext cx="28733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0" descr="0_22b87_e8c870fe_XL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7338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3050"/>
            <a:ext cx="2637929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435100"/>
            <a:ext cx="26379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A4E409-7CC1-458F-8D5D-ED2E6473AF49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2950" y="6308725"/>
            <a:ext cx="1727200" cy="1889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CF7487-23AF-436D-9AF0-3D4243946CA5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950" y="6308725"/>
            <a:ext cx="1727200" cy="1889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5A0BBD-AAF7-4D0F-B6BF-CC3B15988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FF2FC5-353D-4A70-8CE2-E767B0ADAAF1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950" y="6308725"/>
            <a:ext cx="1727200" cy="1889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771260-009C-404A-93CF-C3DA08610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A667CF0-CC76-4335-8C7A-951699BAA762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950" y="6308725"/>
            <a:ext cx="1727200" cy="1889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C00929B-A1C2-40C0-AE5A-7B39513EB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76E26B-B1CB-4B2E-A14B-C2B9F9B052CE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950" y="6308725"/>
            <a:ext cx="1727200" cy="1889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D24E9A-3B96-4613-8CB9-76AB6F7805ED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2950" y="6308725"/>
            <a:ext cx="1727200" cy="1889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F3BE55-4163-4445-A64D-0AABD5C1CEAE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92950" y="6308725"/>
            <a:ext cx="1727200" cy="1889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75F47B7-8569-470D-846A-2BA315F80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3"/>
          <p:cNvCxnSpPr/>
          <p:nvPr userDrawn="1"/>
        </p:nvCxnSpPr>
        <p:spPr>
          <a:xfrm>
            <a:off x="971550" y="260350"/>
            <a:ext cx="6913563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7"/>
          <p:cNvCxnSpPr/>
          <p:nvPr userDrawn="1"/>
        </p:nvCxnSpPr>
        <p:spPr>
          <a:xfrm>
            <a:off x="900113" y="6597650"/>
            <a:ext cx="6911975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7790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 userDrawn="1"/>
        </p:nvCxnSpPr>
        <p:spPr>
          <a:xfrm>
            <a:off x="971550" y="260350"/>
            <a:ext cx="6913563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900113" y="6597650"/>
            <a:ext cx="6911975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7790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00149.ucoz.com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6778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27088" y="1600200"/>
            <a:ext cx="7859712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grpSp>
        <p:nvGrpSpPr>
          <p:cNvPr id="1028" name="Группа 15"/>
          <p:cNvGrpSpPr>
            <a:grpSpLocks/>
          </p:cNvGrpSpPr>
          <p:nvPr/>
        </p:nvGrpSpPr>
        <p:grpSpPr bwMode="auto">
          <a:xfrm>
            <a:off x="0" y="0"/>
            <a:ext cx="647700" cy="6858000"/>
            <a:chOff x="1" y="0"/>
            <a:chExt cx="648074" cy="6858001"/>
          </a:xfrm>
        </p:grpSpPr>
        <p:pic>
          <p:nvPicPr>
            <p:cNvPr id="1032" name="Рисунок 11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 rot="-5400000">
              <a:off x="-897330" y="897331"/>
              <a:ext cx="2442733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Рисунок 12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 rot="-5400000">
              <a:off x="-897329" y="2886171"/>
              <a:ext cx="2442733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Рисунок 13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 rot="-5400000">
              <a:off x="-897328" y="4875011"/>
              <a:ext cx="2442733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Рисунок 14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 bwMode="auto">
            <a:xfrm rot="-5400000">
              <a:off x="-393273" y="5816653"/>
              <a:ext cx="1434622" cy="648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оловина рамки 10"/>
          <p:cNvSpPr/>
          <p:nvPr/>
        </p:nvSpPr>
        <p:spPr>
          <a:xfrm rot="5400000">
            <a:off x="7951787" y="4763"/>
            <a:ext cx="1196975" cy="1187450"/>
          </a:xfrm>
          <a:prstGeom prst="halfFrame">
            <a:avLst>
              <a:gd name="adj1" fmla="val 26132"/>
              <a:gd name="adj2" fmla="val 25356"/>
            </a:avLst>
          </a:prstGeom>
          <a:blipFill>
            <a:blip r:embed="rId18" cstate="email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blipFill>
                <a:blip r:embed="rId19"/>
                <a:stretch>
                  <a:fillRect/>
                </a:stretch>
              </a:blipFill>
            </a:endParaRPr>
          </a:p>
        </p:txBody>
      </p:sp>
      <p:sp>
        <p:nvSpPr>
          <p:cNvPr id="19" name="Половина рамки 18"/>
          <p:cNvSpPr/>
          <p:nvPr/>
        </p:nvSpPr>
        <p:spPr>
          <a:xfrm rot="10800000">
            <a:off x="7956550" y="5732463"/>
            <a:ext cx="1187450" cy="1125537"/>
          </a:xfrm>
          <a:prstGeom prst="halfFrame">
            <a:avLst>
              <a:gd name="adj1" fmla="val 26132"/>
              <a:gd name="adj2" fmla="val 25356"/>
            </a:avLst>
          </a:prstGeom>
          <a:blipFill>
            <a:blip r:embed="rId20" cstate="email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blipFill>
                <a:blip r:embed="rId19"/>
                <a:stretch>
                  <a:fillRect/>
                </a:stretch>
              </a:blipFill>
            </a:endParaRPr>
          </a:p>
        </p:txBody>
      </p:sp>
      <p:sp>
        <p:nvSpPr>
          <p:cNvPr id="22" name="Номер слайда 5"/>
          <p:cNvSpPr txBox="1">
            <a:spLocks/>
          </p:cNvSpPr>
          <p:nvPr/>
        </p:nvSpPr>
        <p:spPr>
          <a:xfrm>
            <a:off x="6443663" y="6669088"/>
            <a:ext cx="1728787" cy="188912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Левитина Л.С.  </a:t>
            </a:r>
            <a:r>
              <a:rPr lang="en-US" sz="600" dirty="0" smtClean="0">
                <a:latin typeface="+mn-lt"/>
                <a:cs typeface="+mn-cs"/>
                <a:hlinkClick r:id="rId21"/>
              </a:rPr>
              <a:t>http://00149.ucoz.com/</a:t>
            </a:r>
            <a:r>
              <a:rPr lang="ru-RU" sz="700" dirty="0" smtClean="0">
                <a:latin typeface="+mn-lt"/>
                <a:cs typeface="+mn-cs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   </a:t>
            </a:r>
            <a:endParaRPr lang="ru-RU" sz="1000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61" r:id="rId9"/>
    <p:sldLayoutId id="2147483670" r:id="rId10"/>
    <p:sldLayoutId id="2147483660" r:id="rId11"/>
    <p:sldLayoutId id="2147483671" r:id="rId12"/>
    <p:sldLayoutId id="2147483672" r:id="rId13"/>
    <p:sldLayoutId id="214748367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ln w="19050">
            <a:solidFill>
              <a:srgbClr val="C00000"/>
            </a:solidFill>
          </a:ln>
          <a:blipFill>
            <a:blip r:embed="rId22"/>
            <a:stretch>
              <a:fillRect/>
            </a:stretch>
          </a:blip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92275" y="3357563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17410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7150" y="808038"/>
            <a:ext cx="7064375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SAM_055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919674" y="3284984"/>
            <a:ext cx="4028589" cy="2806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124075" y="836613"/>
            <a:ext cx="5616575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400" b="1">
                <a:solidFill>
                  <a:srgbClr val="FF4B4B"/>
                </a:solidFill>
                <a:latin typeface="Times New Roman" pitchFamily="18" charset="0"/>
              </a:rPr>
              <a:t>Подібнянська загальноосвітня школа</a:t>
            </a:r>
          </a:p>
          <a:p>
            <a:pPr algn="ctr">
              <a:lnSpc>
                <a:spcPct val="80000"/>
              </a:lnSpc>
            </a:pPr>
            <a:r>
              <a:rPr lang="uk-UA" sz="2400" b="1">
                <a:solidFill>
                  <a:srgbClr val="FF4B4B"/>
                </a:solidFill>
                <a:latin typeface="Times New Roman" pitchFamily="18" charset="0"/>
              </a:rPr>
              <a:t>І – ІІІ ступенів</a:t>
            </a:r>
          </a:p>
          <a:p>
            <a:pPr algn="ctr">
              <a:lnSpc>
                <a:spcPct val="80000"/>
              </a:lnSpc>
            </a:pPr>
            <a:r>
              <a:rPr lang="uk-UA" sz="2400" b="1">
                <a:solidFill>
                  <a:srgbClr val="FF4B4B"/>
                </a:solidFill>
                <a:latin typeface="Times New Roman" pitchFamily="18" charset="0"/>
              </a:rPr>
              <a:t>Маньківської районної ради</a:t>
            </a:r>
          </a:p>
          <a:p>
            <a:pPr algn="ctr">
              <a:lnSpc>
                <a:spcPct val="80000"/>
              </a:lnSpc>
            </a:pPr>
            <a:r>
              <a:rPr lang="uk-UA" sz="2400" b="1">
                <a:solidFill>
                  <a:srgbClr val="FF4B4B"/>
                </a:solidFill>
                <a:latin typeface="Times New Roman" pitchFamily="18" charset="0"/>
              </a:rPr>
              <a:t>Черкаської області</a:t>
            </a:r>
          </a:p>
        </p:txBody>
      </p:sp>
      <p:sp>
        <p:nvSpPr>
          <p:cNvPr id="17413" name="TextBox 2"/>
          <p:cNvSpPr txBox="1">
            <a:spLocks noChangeArrowheads="1"/>
          </p:cNvSpPr>
          <p:nvPr/>
        </p:nvSpPr>
        <p:spPr bwMode="auto">
          <a:xfrm>
            <a:off x="1327150" y="4868863"/>
            <a:ext cx="7064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rgbClr val="D22604"/>
                </a:solidFill>
                <a:latin typeface="Monotype Corsiva" pitchFamily="66" charset="0"/>
                <a:cs typeface="Times New Roman" pitchFamily="18" charset="0"/>
              </a:rPr>
              <a:t>Педагогічна спадщина О.А.Захаренка в системі роботи навчального закладу </a:t>
            </a:r>
            <a:endParaRPr lang="ru-RU" sz="3600" b="1">
              <a:solidFill>
                <a:srgbClr val="D22604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16688" y="6742113"/>
            <a:ext cx="1655762" cy="115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656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-171400"/>
            <a:ext cx="7354962" cy="15747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8434" name="Picture 2" descr="SAM_03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765175"/>
            <a:ext cx="1976438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714875"/>
            <a:ext cx="21240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SAM_03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1052513"/>
            <a:ext cx="201295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SAM_46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2787650"/>
            <a:ext cx="1976438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5675" y="5038725"/>
            <a:ext cx="2312988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2225" y="2732088"/>
            <a:ext cx="2162175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2500" y="1268413"/>
            <a:ext cx="2309813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Box 4"/>
          <p:cNvSpPr txBox="1">
            <a:spLocks noChangeArrowheads="1"/>
          </p:cNvSpPr>
          <p:nvPr/>
        </p:nvSpPr>
        <p:spPr bwMode="auto">
          <a:xfrm>
            <a:off x="671513" y="2132013"/>
            <a:ext cx="25352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latin typeface="Monotype Corsiva" pitchFamily="66" charset="0"/>
              </a:rPr>
              <a:t>Яблуневий</a:t>
            </a:r>
            <a:r>
              <a:rPr lang="uk-UA" b="1">
                <a:latin typeface="Monotype Corsiva" pitchFamily="66" charset="0"/>
              </a:rPr>
              <a:t> </a:t>
            </a:r>
            <a:r>
              <a:rPr lang="uk-UA" sz="1400" b="1">
                <a:latin typeface="Monotype Corsiva" pitchFamily="66" charset="0"/>
              </a:rPr>
              <a:t>сад         (щороку учні 1 класу висаджують дерево</a:t>
            </a:r>
            <a:r>
              <a:rPr lang="uk-UA">
                <a:latin typeface="Monotype Corsiva" pitchFamily="66" charset="0"/>
              </a:rPr>
              <a:t>)</a:t>
            </a:r>
            <a:endParaRPr lang="ru-RU">
              <a:latin typeface="Monotype Corsiva" pitchFamily="66" charset="0"/>
            </a:endParaRPr>
          </a:p>
        </p:txBody>
      </p:sp>
      <p:sp>
        <p:nvSpPr>
          <p:cNvPr id="18442" name="TextBox 10"/>
          <p:cNvSpPr txBox="1">
            <a:spLocks noChangeArrowheads="1"/>
          </p:cNvSpPr>
          <p:nvPr/>
        </p:nvSpPr>
        <p:spPr bwMode="auto">
          <a:xfrm>
            <a:off x="950913" y="4349750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latin typeface="Monotype Corsiva" pitchFamily="66" charset="0"/>
              </a:rPr>
              <a:t>Зелена кімната</a:t>
            </a:r>
            <a:endParaRPr lang="ru-RU" sz="1400" b="1">
              <a:latin typeface="Monotype Corsiva" pitchFamily="66" charset="0"/>
            </a:endParaRPr>
          </a:p>
        </p:txBody>
      </p:sp>
      <p:sp>
        <p:nvSpPr>
          <p:cNvPr id="18443" name="TextBox 11"/>
          <p:cNvSpPr txBox="1">
            <a:spLocks noChangeArrowheads="1"/>
          </p:cNvSpPr>
          <p:nvPr/>
        </p:nvSpPr>
        <p:spPr bwMode="auto">
          <a:xfrm>
            <a:off x="690563" y="6062663"/>
            <a:ext cx="26860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latin typeface="Monotype Corsiva" pitchFamily="66" charset="0"/>
              </a:rPr>
              <a:t>«Алея троянд»(випускники школи залишають на згадку про себе квіти</a:t>
            </a:r>
            <a:r>
              <a:rPr lang="uk-UA">
                <a:latin typeface="Monotype Corsiva" pitchFamily="66" charset="0"/>
              </a:rPr>
              <a:t>)</a:t>
            </a:r>
            <a:endParaRPr lang="ru-RU">
              <a:latin typeface="Monotype Corsiva" pitchFamily="66" charset="0"/>
            </a:endParaRPr>
          </a:p>
        </p:txBody>
      </p:sp>
      <p:sp>
        <p:nvSpPr>
          <p:cNvPr id="18444" name="TextBox 12"/>
          <p:cNvSpPr txBox="1">
            <a:spLocks noChangeArrowheads="1"/>
          </p:cNvSpPr>
          <p:nvPr/>
        </p:nvSpPr>
        <p:spPr bwMode="auto">
          <a:xfrm>
            <a:off x="3217863" y="4619625"/>
            <a:ext cx="2860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Monotype Corsiva" pitchFamily="66" charset="0"/>
              </a:rPr>
              <a:t>Куточок О.А. Захаренка</a:t>
            </a:r>
            <a:endParaRPr lang="ru-RU">
              <a:latin typeface="Monotype Corsiva" pitchFamily="66" charset="0"/>
            </a:endParaRPr>
          </a:p>
        </p:txBody>
      </p:sp>
      <p:sp>
        <p:nvSpPr>
          <p:cNvPr id="18445" name="TextBox 13"/>
          <p:cNvSpPr txBox="1">
            <a:spLocks noChangeArrowheads="1"/>
          </p:cNvSpPr>
          <p:nvPr/>
        </p:nvSpPr>
        <p:spPr bwMode="auto">
          <a:xfrm>
            <a:off x="3492500" y="6483350"/>
            <a:ext cx="231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Monotype Corsiva" pitchFamily="66" charset="0"/>
              </a:rPr>
              <a:t>«Гордість школи»</a:t>
            </a:r>
            <a:endParaRPr lang="ru-RU">
              <a:latin typeface="Monotype Corsiva" pitchFamily="66" charset="0"/>
            </a:endParaRPr>
          </a:p>
        </p:txBody>
      </p:sp>
      <p:sp>
        <p:nvSpPr>
          <p:cNvPr id="18446" name="TextBox 14"/>
          <p:cNvSpPr txBox="1">
            <a:spLocks noChangeArrowheads="1"/>
          </p:cNvSpPr>
          <p:nvPr/>
        </p:nvSpPr>
        <p:spPr bwMode="auto">
          <a:xfrm>
            <a:off x="6337300" y="6265863"/>
            <a:ext cx="2197100" cy="5794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1400" b="1" dirty="0">
                <a:solidFill>
                  <a:schemeClr val="tx1"/>
                </a:solidFill>
                <a:latin typeface="Monotype Corsiva" pitchFamily="66" charset="0"/>
              </a:rPr>
              <a:t>Фотогалерея «Шкільна родина</a:t>
            </a:r>
            <a:r>
              <a:rPr lang="uk-UA" b="1" dirty="0">
                <a:solidFill>
                  <a:schemeClr val="tx1"/>
                </a:solidFill>
                <a:latin typeface="Monotype Corsiva" pitchFamily="66" charset="0"/>
              </a:rPr>
              <a:t>»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8447" name="TextBox 15"/>
          <p:cNvSpPr txBox="1">
            <a:spLocks noChangeArrowheads="1"/>
          </p:cNvSpPr>
          <p:nvPr/>
        </p:nvSpPr>
        <p:spPr bwMode="auto">
          <a:xfrm>
            <a:off x="6116638" y="2362200"/>
            <a:ext cx="2525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latin typeface="Monotype Corsiva" pitchFamily="66" charset="0"/>
              </a:rPr>
              <a:t>Шкільні ділянки</a:t>
            </a:r>
            <a:endParaRPr lang="ru-RU" sz="1400" b="1">
              <a:latin typeface="Monotype Corsiva" pitchFamily="66" charset="0"/>
            </a:endParaRPr>
          </a:p>
        </p:txBody>
      </p:sp>
      <p:sp>
        <p:nvSpPr>
          <p:cNvPr id="18448" name="TextBox 16"/>
          <p:cNvSpPr txBox="1">
            <a:spLocks noChangeArrowheads="1"/>
          </p:cNvSpPr>
          <p:nvPr/>
        </p:nvSpPr>
        <p:spPr bwMode="auto">
          <a:xfrm>
            <a:off x="950913" y="-1588"/>
            <a:ext cx="70564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D22604"/>
                </a:solidFill>
              </a:rPr>
              <a:t>Слідами Сахнівського мрійника</a:t>
            </a:r>
            <a:endParaRPr lang="ru-RU" sz="2800" b="1">
              <a:solidFill>
                <a:srgbClr val="D22604"/>
              </a:solidFill>
            </a:endParaRPr>
          </a:p>
        </p:txBody>
      </p:sp>
      <p:sp>
        <p:nvSpPr>
          <p:cNvPr id="18449" name="TextBox 18"/>
          <p:cNvSpPr txBox="1">
            <a:spLocks noChangeArrowheads="1"/>
          </p:cNvSpPr>
          <p:nvPr/>
        </p:nvSpPr>
        <p:spPr bwMode="auto">
          <a:xfrm>
            <a:off x="1603375" y="441325"/>
            <a:ext cx="66770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Monotype Corsiva" pitchFamily="66" charset="0"/>
              </a:rPr>
              <a:t>Життя школи – то маленька історія держави, суспільства, в якому відбуваються великі зміни</a:t>
            </a:r>
          </a:p>
          <a:p>
            <a:pPr algn="ctr"/>
            <a:r>
              <a:rPr lang="uk-UA">
                <a:latin typeface="Monotype Corsiva" pitchFamily="66" charset="0"/>
              </a:rPr>
              <a:t>                                                                 О.А.Захаренко</a:t>
            </a:r>
            <a:endParaRPr lang="ru-RU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88640"/>
            <a:ext cx="7920881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solidFill>
                  <a:srgbClr val="D22604"/>
                </a:solidFill>
                <a:latin typeface="Times New Roman" pitchFamily="18" charset="0"/>
                <a:cs typeface="Times New Roman" pitchFamily="18" charset="0"/>
              </a:rPr>
              <a:t>Найбільше багатство людини – її здоров'я</a:t>
            </a:r>
            <a:br>
              <a:rPr lang="uk-UA" sz="2800" dirty="0" smtClean="0">
                <a:solidFill>
                  <a:srgbClr val="D2260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D22604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uk-UA" sz="2000" i="1" dirty="0" smtClean="0">
                <a:solidFill>
                  <a:srgbClr val="D22604"/>
                </a:solidFill>
                <a:latin typeface="Times New Roman" pitchFamily="18" charset="0"/>
                <a:cs typeface="Times New Roman" pitchFamily="18" charset="0"/>
              </a:rPr>
              <a:t>О.А.</a:t>
            </a:r>
            <a:r>
              <a:rPr lang="uk-UA" sz="2000" i="1" dirty="0" err="1" smtClean="0">
                <a:solidFill>
                  <a:srgbClr val="D22604"/>
                </a:solidFill>
                <a:latin typeface="Times New Roman" pitchFamily="18" charset="0"/>
                <a:cs typeface="Times New Roman" pitchFamily="18" charset="0"/>
              </a:rPr>
              <a:t>Захаренко</a:t>
            </a:r>
            <a:endParaRPr lang="ru-RU" sz="2000" i="1" dirty="0">
              <a:solidFill>
                <a:srgbClr val="D226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10" descr="SAM_03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25" y="1763713"/>
            <a:ext cx="2208213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916113"/>
            <a:ext cx="2357437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790825" y="3398838"/>
            <a:ext cx="2087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/>
              <a:t>позакласну діяльність</a:t>
            </a:r>
            <a:endParaRPr lang="ru-RU" sz="1600" b="1"/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539750" y="3446463"/>
            <a:ext cx="2409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/>
              <a:t>навчальні предмети</a:t>
            </a:r>
            <a:endParaRPr lang="ru-RU" sz="1600" b="1"/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687388" y="1030288"/>
            <a:ext cx="7921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Monotype Corsiva" pitchFamily="66" charset="0"/>
                <a:cs typeface="Times New Roman" pitchFamily="18" charset="0"/>
              </a:rPr>
              <a:t>З 2006 року Подібнянська ЗОШ І-ІІІ ступенів </a:t>
            </a:r>
          </a:p>
          <a:p>
            <a:pPr algn="ctr"/>
            <a:r>
              <a:rPr lang="uk-UA" b="1">
                <a:latin typeface="Monotype Corsiva" pitchFamily="66" charset="0"/>
                <a:cs typeface="Times New Roman" pitchFamily="18" charset="0"/>
              </a:rPr>
              <a:t>увійшла до районної мережі базових Шкіл сприяння здоров'ю. </a:t>
            </a:r>
            <a:br>
              <a:rPr lang="uk-UA" b="1">
                <a:latin typeface="Monotype Corsiva" pitchFamily="66" charset="0"/>
                <a:cs typeface="Times New Roman" pitchFamily="18" charset="0"/>
              </a:rPr>
            </a:br>
            <a:r>
              <a:rPr lang="uk-UA" sz="2000">
                <a:latin typeface="Monotype Corsiva" pitchFamily="66" charset="0"/>
                <a:cs typeface="Times New Roman" pitchFamily="18" charset="0"/>
              </a:rPr>
              <a:t>                                    </a:t>
            </a:r>
            <a:r>
              <a:rPr lang="uk-UA" sz="1600">
                <a:latin typeface="Monotype Corsiva" pitchFamily="66" charset="0"/>
                <a:cs typeface="Times New Roman" pitchFamily="18" charset="0"/>
              </a:rPr>
              <a:t>Формуємо навички здорового способу життя через:</a:t>
            </a:r>
            <a:endParaRPr lang="ru-RU" sz="1600">
              <a:latin typeface="Monotype Corsiva" pitchFamily="66" charset="0"/>
            </a:endParaRPr>
          </a:p>
        </p:txBody>
      </p:sp>
      <p:pic>
        <p:nvPicPr>
          <p:cNvPr id="20487" name="Picture 5" descr="SAM_08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2101850"/>
            <a:ext cx="22510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4932363" y="3730625"/>
            <a:ext cx="18907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/>
              <a:t>збалансоване харчування</a:t>
            </a:r>
            <a:endParaRPr lang="ru-RU" sz="1600" b="1"/>
          </a:p>
        </p:txBody>
      </p:sp>
      <p:pic>
        <p:nvPicPr>
          <p:cNvPr id="20489" name="Рисунок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3933825"/>
            <a:ext cx="233045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Рисунок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4149725"/>
            <a:ext cx="244792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TextBox 21"/>
          <p:cNvSpPr txBox="1">
            <a:spLocks noChangeArrowheads="1"/>
          </p:cNvSpPr>
          <p:nvPr/>
        </p:nvSpPr>
        <p:spPr bwMode="auto">
          <a:xfrm>
            <a:off x="2843213" y="5976938"/>
            <a:ext cx="2035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/>
              <a:t>гурткову роботу</a:t>
            </a:r>
            <a:endParaRPr lang="ru-RU" sz="1600" b="1"/>
          </a:p>
        </p:txBody>
      </p:sp>
      <p:sp>
        <p:nvSpPr>
          <p:cNvPr id="20492" name="TextBox 22"/>
          <p:cNvSpPr txBox="1">
            <a:spLocks noChangeArrowheads="1"/>
          </p:cNvSpPr>
          <p:nvPr/>
        </p:nvSpPr>
        <p:spPr bwMode="auto">
          <a:xfrm>
            <a:off x="574675" y="5745163"/>
            <a:ext cx="2447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/>
              <a:t> </a:t>
            </a:r>
            <a:r>
              <a:rPr lang="uk-UA" sz="1400" b="1"/>
              <a:t>діяльність пришкі-льного табору й табору праці та відпочинку</a:t>
            </a:r>
            <a:endParaRPr lang="ru-RU" sz="1400" b="1"/>
          </a:p>
        </p:txBody>
      </p:sp>
      <p:pic>
        <p:nvPicPr>
          <p:cNvPr id="20493" name="Рисунок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50075" y="2208213"/>
            <a:ext cx="2141538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TextBox 25"/>
          <p:cNvSpPr txBox="1">
            <a:spLocks noChangeArrowheads="1"/>
          </p:cNvSpPr>
          <p:nvPr/>
        </p:nvSpPr>
        <p:spPr bwMode="auto">
          <a:xfrm>
            <a:off x="6811963" y="3814763"/>
            <a:ext cx="23320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/>
              <a:t>роботу психологічної служби</a:t>
            </a:r>
            <a:endParaRPr lang="ru-RU" sz="1600" b="1"/>
          </a:p>
        </p:txBody>
      </p:sp>
      <p:sp>
        <p:nvSpPr>
          <p:cNvPr id="20495" name="TextBox 26"/>
          <p:cNvSpPr txBox="1">
            <a:spLocks noChangeArrowheads="1"/>
          </p:cNvSpPr>
          <p:nvPr/>
        </p:nvSpPr>
        <p:spPr bwMode="auto">
          <a:xfrm>
            <a:off x="6300788" y="6507163"/>
            <a:ext cx="2376487" cy="338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1600" b="1" dirty="0"/>
              <a:t>медичну службу</a:t>
            </a:r>
            <a:endParaRPr lang="ru-RU" sz="1600" b="1" dirty="0"/>
          </a:p>
        </p:txBody>
      </p:sp>
      <p:pic>
        <p:nvPicPr>
          <p:cNvPr id="20496" name="Рисунок 2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7900" y="4365625"/>
            <a:ext cx="219392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Рисунок 2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77050" y="4652963"/>
            <a:ext cx="2151063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TextBox 29"/>
          <p:cNvSpPr txBox="1">
            <a:spLocks noChangeArrowheads="1"/>
          </p:cNvSpPr>
          <p:nvPr/>
        </p:nvSpPr>
        <p:spPr bwMode="auto">
          <a:xfrm>
            <a:off x="4427538" y="6161088"/>
            <a:ext cx="27559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/>
              <a:t>  діяльність учнівського      самоврядування</a:t>
            </a:r>
            <a:endParaRPr lang="ru-RU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554" y="-315416"/>
            <a:ext cx="6696075" cy="9361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 smtClean="0"/>
              <a:t>Будуємо демократію</a:t>
            </a:r>
            <a:endParaRPr lang="ru-RU" sz="3200" dirty="0"/>
          </a:p>
        </p:txBody>
      </p:sp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865188" y="1773238"/>
            <a:ext cx="3743325" cy="639762"/>
          </a:xfrm>
        </p:spPr>
        <p:txBody>
          <a:bodyPr/>
          <a:lstStyle/>
          <a:p>
            <a:pPr algn="ctr" eaLnBrk="1" hangingPunct="1"/>
            <a:r>
              <a:rPr lang="uk-UA" sz="2000" b="0" smtClean="0">
                <a:solidFill>
                  <a:srgbClr val="FF0000"/>
                </a:solidFill>
                <a:latin typeface="Casanova"/>
              </a:rPr>
              <a:t>Шкільна республіка «ТЕМП» (5-11 класи)</a:t>
            </a:r>
            <a:endParaRPr lang="ru-RU" sz="2000" b="0" smtClean="0">
              <a:solidFill>
                <a:srgbClr val="FF0000"/>
              </a:solidFill>
              <a:latin typeface="Casanova"/>
            </a:endParaRPr>
          </a:p>
        </p:txBody>
      </p:sp>
      <p:sp>
        <p:nvSpPr>
          <p:cNvPr id="20483" name="Содержимое 3"/>
          <p:cNvSpPr>
            <a:spLocks noGrp="1"/>
          </p:cNvSpPr>
          <p:nvPr>
            <p:ph sz="half" idx="2"/>
          </p:nvPr>
        </p:nvSpPr>
        <p:spPr>
          <a:xfrm>
            <a:off x="852811" y="2368550"/>
            <a:ext cx="3741737" cy="3951288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uk-UA" sz="1600" i="1" dirty="0" smtClean="0">
                <a:ln>
                  <a:solidFill>
                    <a:srgbClr val="D22604"/>
                  </a:solidFill>
                </a:ln>
                <a:solidFill>
                  <a:sysClr val="windowText" lastClr="000000"/>
                </a:solidFill>
              </a:rPr>
              <a:t>Президент</a:t>
            </a:r>
          </a:p>
          <a:p>
            <a:pPr eaLnBrk="1" hangingPunct="1">
              <a:defRPr/>
            </a:pPr>
            <a:r>
              <a:rPr lang="uk-UA" sz="1600" i="1" dirty="0" err="1" smtClean="0">
                <a:ln>
                  <a:solidFill>
                    <a:srgbClr val="D22604"/>
                  </a:solidFill>
                </a:ln>
                <a:solidFill>
                  <a:sysClr val="windowText" lastClr="000000"/>
                </a:solidFill>
              </a:rPr>
              <a:t>Прем</a:t>
            </a:r>
            <a:r>
              <a:rPr lang="en-US" sz="1600" i="1" dirty="0" smtClean="0">
                <a:ln>
                  <a:solidFill>
                    <a:srgbClr val="D22604"/>
                  </a:solidFill>
                </a:ln>
                <a:solidFill>
                  <a:sysClr val="windowText" lastClr="000000"/>
                </a:solidFill>
              </a:rPr>
              <a:t>’</a:t>
            </a:r>
            <a:r>
              <a:rPr lang="uk-UA" sz="1600" i="1" dirty="0" err="1" smtClean="0">
                <a:ln>
                  <a:solidFill>
                    <a:srgbClr val="D22604"/>
                  </a:solidFill>
                </a:ln>
                <a:solidFill>
                  <a:sysClr val="windowText" lastClr="000000"/>
                </a:solidFill>
              </a:rPr>
              <a:t>єр-міністр</a:t>
            </a:r>
            <a:endParaRPr lang="uk-UA" sz="1600" i="1" dirty="0" smtClean="0">
              <a:ln>
                <a:solidFill>
                  <a:srgbClr val="D22604"/>
                </a:solidFill>
              </a:ln>
              <a:solidFill>
                <a:sysClr val="windowText" lastClr="000000"/>
              </a:solidFill>
            </a:endParaRPr>
          </a:p>
          <a:p>
            <a:pPr eaLnBrk="1" hangingPunct="1">
              <a:defRPr/>
            </a:pPr>
            <a:r>
              <a:rPr lang="uk-UA" sz="1600" i="1" dirty="0" smtClean="0">
                <a:ln>
                  <a:solidFill>
                    <a:srgbClr val="D22604"/>
                  </a:solidFill>
                </a:ln>
                <a:solidFill>
                  <a:sysClr val="windowText" lastClr="000000"/>
                </a:solidFill>
              </a:rPr>
              <a:t>Міністр освіти і навчання</a:t>
            </a:r>
          </a:p>
          <a:p>
            <a:pPr eaLnBrk="1" hangingPunct="1">
              <a:defRPr/>
            </a:pPr>
            <a:r>
              <a:rPr lang="uk-UA" sz="1600" i="1" dirty="0" smtClean="0">
                <a:ln>
                  <a:solidFill>
                    <a:srgbClr val="D22604"/>
                  </a:solidFill>
                </a:ln>
                <a:solidFill>
                  <a:sysClr val="windowText" lastClr="000000"/>
                </a:solidFill>
              </a:rPr>
              <a:t>Міністр інформації</a:t>
            </a:r>
          </a:p>
          <a:p>
            <a:pPr eaLnBrk="1" hangingPunct="1">
              <a:defRPr/>
            </a:pPr>
            <a:r>
              <a:rPr lang="uk-UA" sz="1600" i="1" dirty="0" smtClean="0">
                <a:ln>
                  <a:solidFill>
                    <a:srgbClr val="D22604"/>
                  </a:solidFill>
                </a:ln>
                <a:solidFill>
                  <a:sysClr val="windowText" lastClr="000000"/>
                </a:solidFill>
              </a:rPr>
              <a:t>Міністр культури</a:t>
            </a:r>
          </a:p>
          <a:p>
            <a:pPr eaLnBrk="1" hangingPunct="1">
              <a:defRPr/>
            </a:pPr>
            <a:r>
              <a:rPr lang="uk-UA" sz="1600" i="1" dirty="0" smtClean="0">
                <a:ln>
                  <a:solidFill>
                    <a:srgbClr val="D22604"/>
                  </a:solidFill>
                </a:ln>
                <a:solidFill>
                  <a:sysClr val="windowText" lastClr="000000"/>
                </a:solidFill>
              </a:rPr>
              <a:t>Міністр фінансів</a:t>
            </a:r>
          </a:p>
          <a:p>
            <a:pPr eaLnBrk="1" hangingPunct="1">
              <a:defRPr/>
            </a:pPr>
            <a:r>
              <a:rPr lang="uk-UA" sz="1600" i="1" dirty="0" smtClean="0">
                <a:ln>
                  <a:solidFill>
                    <a:srgbClr val="D22604"/>
                  </a:solidFill>
                </a:ln>
                <a:solidFill>
                  <a:sysClr val="windowText" lastClr="000000"/>
                </a:solidFill>
              </a:rPr>
              <a:t>Міністр праці та червоного хреста</a:t>
            </a:r>
          </a:p>
          <a:p>
            <a:pPr eaLnBrk="1" hangingPunct="1">
              <a:defRPr/>
            </a:pPr>
            <a:r>
              <a:rPr lang="uk-UA" sz="1600" i="1" dirty="0" smtClean="0">
                <a:ln>
                  <a:solidFill>
                    <a:srgbClr val="D22604"/>
                  </a:solidFill>
                </a:ln>
                <a:solidFill>
                  <a:sysClr val="windowText" lastClr="000000"/>
                </a:solidFill>
              </a:rPr>
              <a:t>Міністр здоров'я та спорту</a:t>
            </a:r>
          </a:p>
          <a:p>
            <a:pPr eaLnBrk="1" hangingPunct="1">
              <a:defRPr/>
            </a:pPr>
            <a:r>
              <a:rPr lang="uk-UA" sz="1600" i="1" dirty="0" smtClean="0">
                <a:ln>
                  <a:solidFill>
                    <a:srgbClr val="D22604"/>
                  </a:solidFill>
                </a:ln>
                <a:solidFill>
                  <a:sysClr val="windowText" lastClr="000000"/>
                </a:solidFill>
              </a:rPr>
              <a:t>Міністр дисципліни та порядку</a:t>
            </a:r>
          </a:p>
          <a:p>
            <a:pPr eaLnBrk="1" hangingPunct="1">
              <a:defRPr/>
            </a:pPr>
            <a:r>
              <a:rPr lang="uk-UA" sz="1600" i="1" dirty="0" err="1" smtClean="0">
                <a:ln>
                  <a:solidFill>
                    <a:srgbClr val="D22604"/>
                  </a:solidFill>
                </a:ln>
                <a:solidFill>
                  <a:sysClr val="windowText" lastClr="000000"/>
                </a:solidFill>
              </a:rPr>
              <a:t>Фотокор</a:t>
            </a:r>
            <a:endParaRPr lang="uk-UA" sz="1600" i="1" dirty="0" smtClean="0">
              <a:ln>
                <a:solidFill>
                  <a:srgbClr val="D22604"/>
                </a:solidFill>
              </a:ln>
              <a:solidFill>
                <a:sysClr val="windowText" lastClr="000000"/>
              </a:solidFill>
            </a:endParaRPr>
          </a:p>
          <a:p>
            <a:pPr eaLnBrk="1" hangingPunct="1">
              <a:defRPr/>
            </a:pPr>
            <a:endParaRPr lang="uk-UA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1508" name="Текст 4"/>
          <p:cNvSpPr>
            <a:spLocks noGrp="1"/>
          </p:cNvSpPr>
          <p:nvPr>
            <p:ph type="body" sz="quarter" idx="3"/>
          </p:nvPr>
        </p:nvSpPr>
        <p:spPr>
          <a:xfrm>
            <a:off x="4787900" y="1628775"/>
            <a:ext cx="4032250" cy="639763"/>
          </a:xfrm>
        </p:spPr>
        <p:txBody>
          <a:bodyPr/>
          <a:lstStyle/>
          <a:p>
            <a:pPr algn="ctr" eaLnBrk="1" hangingPunct="1"/>
            <a:r>
              <a:rPr lang="uk-UA" sz="2000" b="0" smtClean="0">
                <a:solidFill>
                  <a:srgbClr val="FF0000"/>
                </a:solidFill>
                <a:latin typeface="Casanova"/>
              </a:rPr>
              <a:t>Дитяча організація «</a:t>
            </a:r>
            <a:r>
              <a:rPr lang="uk-UA" sz="1800" b="0" smtClean="0">
                <a:solidFill>
                  <a:srgbClr val="FF0000"/>
                </a:solidFill>
                <a:latin typeface="Casanova"/>
              </a:rPr>
              <a:t>СЕМИЦВІТ</a:t>
            </a:r>
            <a:r>
              <a:rPr lang="uk-UA" sz="2000" b="0" smtClean="0">
                <a:solidFill>
                  <a:srgbClr val="FF0000"/>
                </a:solidFill>
                <a:latin typeface="Casanova"/>
              </a:rPr>
              <a:t>»  (1-4 класи)</a:t>
            </a:r>
            <a:endParaRPr lang="ru-RU" sz="2000" b="0" smtClean="0">
              <a:solidFill>
                <a:srgbClr val="FF0000"/>
              </a:solidFill>
              <a:latin typeface="Casanova"/>
            </a:endParaRPr>
          </a:p>
        </p:txBody>
      </p:sp>
      <p:sp>
        <p:nvSpPr>
          <p:cNvPr id="20485" name="Содержимое 5"/>
          <p:cNvSpPr>
            <a:spLocks noGrp="1"/>
          </p:cNvSpPr>
          <p:nvPr>
            <p:ph sz="quarter" idx="4"/>
          </p:nvPr>
        </p:nvSpPr>
        <p:spPr>
          <a:xfrm>
            <a:off x="4826694" y="2156668"/>
            <a:ext cx="3887789" cy="4701332"/>
          </a:xfr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uk-UA" sz="1600" i="1" dirty="0" smtClean="0">
                <a:ln>
                  <a:solidFill>
                    <a:srgbClr val="D22604"/>
                  </a:solidFill>
                </a:ln>
                <a:solidFill>
                  <a:sysClr val="windowText" lastClr="000000"/>
                </a:solidFill>
              </a:rPr>
              <a:t>Екіпажі:</a:t>
            </a:r>
          </a:p>
          <a:p>
            <a:pPr eaLnBrk="1" hangingPunct="1">
              <a:defRPr/>
            </a:pPr>
            <a:r>
              <a:rPr lang="uk-UA" sz="1600" i="1" dirty="0" smtClean="0">
                <a:ln>
                  <a:solidFill>
                    <a:srgbClr val="D22604"/>
                  </a:solidFill>
                </a:ln>
                <a:solidFill>
                  <a:sysClr val="windowText" lastClr="000000"/>
                </a:solidFill>
              </a:rPr>
              <a:t>«Сонечко» (1 клас)</a:t>
            </a:r>
          </a:p>
          <a:p>
            <a:pPr eaLnBrk="1" hangingPunct="1">
              <a:defRPr/>
            </a:pPr>
            <a:r>
              <a:rPr lang="uk-UA" sz="1600" i="1" dirty="0" smtClean="0">
                <a:ln>
                  <a:solidFill>
                    <a:srgbClr val="D22604"/>
                  </a:solidFill>
                </a:ln>
                <a:solidFill>
                  <a:sysClr val="windowText" lastClr="000000"/>
                </a:solidFill>
              </a:rPr>
              <a:t>«</a:t>
            </a:r>
            <a:r>
              <a:rPr lang="uk-UA" sz="1600" i="1" dirty="0" err="1" smtClean="0">
                <a:ln>
                  <a:solidFill>
                    <a:srgbClr val="D22604"/>
                  </a:solidFill>
                </a:ln>
                <a:solidFill>
                  <a:sysClr val="windowText" lastClr="000000"/>
                </a:solidFill>
              </a:rPr>
              <a:t>Капітошки</a:t>
            </a:r>
            <a:r>
              <a:rPr lang="uk-UA" sz="1600" i="1" dirty="0" smtClean="0">
                <a:ln>
                  <a:solidFill>
                    <a:srgbClr val="D22604"/>
                  </a:solidFill>
                </a:ln>
                <a:solidFill>
                  <a:sysClr val="windowText" lastClr="000000"/>
                </a:solidFill>
              </a:rPr>
              <a:t>» (2 клас)</a:t>
            </a:r>
          </a:p>
          <a:p>
            <a:pPr eaLnBrk="1" hangingPunct="1">
              <a:defRPr/>
            </a:pPr>
            <a:r>
              <a:rPr lang="uk-UA" sz="1600" i="1" dirty="0" smtClean="0">
                <a:ln>
                  <a:solidFill>
                    <a:srgbClr val="D22604"/>
                  </a:solidFill>
                </a:ln>
                <a:solidFill>
                  <a:sysClr val="windowText" lastClr="000000"/>
                </a:solidFill>
              </a:rPr>
              <a:t>«Ерудити» (3 клас)</a:t>
            </a:r>
          </a:p>
          <a:p>
            <a:pPr eaLnBrk="1" hangingPunct="1">
              <a:defRPr/>
            </a:pPr>
            <a:r>
              <a:rPr lang="uk-UA" sz="1600" i="1" dirty="0" smtClean="0">
                <a:ln>
                  <a:solidFill>
                    <a:srgbClr val="D22604"/>
                  </a:solidFill>
                </a:ln>
                <a:solidFill>
                  <a:sysClr val="windowText" lastClr="000000"/>
                </a:solidFill>
              </a:rPr>
              <a:t>«Промінці» (4 клас)</a:t>
            </a:r>
            <a:endParaRPr lang="ru-RU" sz="1600" i="1" dirty="0" smtClean="0">
              <a:ln>
                <a:solidFill>
                  <a:srgbClr val="D22604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151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6500" y="5148263"/>
            <a:ext cx="20145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4375" y="3481388"/>
            <a:ext cx="1819275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6500" y="3598863"/>
            <a:ext cx="1987550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7763" y="4986338"/>
            <a:ext cx="22320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5" descr="SAM_06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5322888"/>
            <a:ext cx="184943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Box 6"/>
          <p:cNvSpPr txBox="1">
            <a:spLocks noChangeArrowheads="1"/>
          </p:cNvSpPr>
          <p:nvPr/>
        </p:nvSpPr>
        <p:spPr bwMode="auto">
          <a:xfrm>
            <a:off x="827088" y="1268413"/>
            <a:ext cx="7704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Monotype Corsiva" pitchFamily="66" charset="0"/>
              </a:rPr>
              <a:t>2 лютого 2007 року, на честь  70  річниці від дня народження великого педагога , було створено учнівське самоврядування</a:t>
            </a:r>
            <a:endParaRPr lang="ru-RU">
              <a:latin typeface="Monotype Corsiva" pitchFamily="66" charset="0"/>
            </a:endParaRPr>
          </a:p>
        </p:txBody>
      </p:sp>
      <p:sp>
        <p:nvSpPr>
          <p:cNvPr id="21516" name="TextBox 7"/>
          <p:cNvSpPr txBox="1">
            <a:spLocks noChangeArrowheads="1"/>
          </p:cNvSpPr>
          <p:nvPr/>
        </p:nvSpPr>
        <p:spPr bwMode="auto">
          <a:xfrm>
            <a:off x="755650" y="398463"/>
            <a:ext cx="770413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Школа – це маленька держава. 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У ній повинні бути свої закони, звичаї, традиції. </a:t>
            </a:r>
          </a:p>
          <a:p>
            <a:pPr algn="r"/>
            <a:r>
              <a:rPr lang="ru-RU">
                <a:latin typeface="Monotype Corsiva" pitchFamily="66" charset="0"/>
              </a:rPr>
              <a:t>О.А.Захаренко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398"/>
            <a:ext cx="6779096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err="1" smtClean="0"/>
              <a:t>Патріотами</a:t>
            </a:r>
            <a:r>
              <a:rPr lang="ru-RU" dirty="0" smtClean="0"/>
              <a:t> на </a:t>
            </a:r>
            <a:r>
              <a:rPr lang="ru-RU" dirty="0" err="1" smtClean="0"/>
              <a:t>народжуються</a:t>
            </a:r>
            <a:endParaRPr lang="ru-RU" dirty="0"/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827088" y="836613"/>
            <a:ext cx="79930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Monotype Corsiva" pitchFamily="66" charset="0"/>
              </a:rPr>
              <a:t>…</a:t>
            </a:r>
            <a:r>
              <a:rPr lang="uk-UA">
                <a:latin typeface="Monotype Corsiva" pitchFamily="66" charset="0"/>
              </a:rPr>
              <a:t>ними стають в процесі становлення особистості. Патріотичні почуття – це сплеск емоцій, які трапляються в пориві спільної праці, щоб знайти вихід із безвихіддя, захистити свою незалежність і волю.  О.А.Захаренко</a:t>
            </a:r>
            <a:endParaRPr lang="ru-RU">
              <a:latin typeface="Monotype Corsiva" pitchFamily="66" charset="0"/>
            </a:endParaRPr>
          </a:p>
        </p:txBody>
      </p:sp>
      <p:pic>
        <p:nvPicPr>
          <p:cNvPr id="22531" name="Picture 6" descr="SAM_15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338" y="1852613"/>
            <a:ext cx="2427287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SAM_16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844675"/>
            <a:ext cx="2519362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844675"/>
            <a:ext cx="244633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635000" y="3579813"/>
            <a:ext cx="2611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latin typeface="Monotype Corsiva" pitchFamily="66" charset="0"/>
              </a:rPr>
              <a:t>Допомога воїнам АТО</a:t>
            </a:r>
            <a:endParaRPr lang="ru-RU" sz="1600">
              <a:latin typeface="Monotype Corsiva" pitchFamily="66" charset="0"/>
            </a:endParaRP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3419475" y="3644900"/>
            <a:ext cx="28368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latin typeface="Monotype Corsiva" pitchFamily="66" charset="0"/>
              </a:rPr>
              <a:t>Тематичний стенд «Героям України присвячується»</a:t>
            </a:r>
            <a:endParaRPr lang="ru-RU" sz="1600">
              <a:latin typeface="Monotype Corsiva" pitchFamily="66" charset="0"/>
            </a:endParaRP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6116638" y="3625850"/>
            <a:ext cx="3095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latin typeface="Monotype Corsiva" pitchFamily="66" charset="0"/>
              </a:rPr>
              <a:t>Відкриття пам'ятника Герою Небесної Сотні Чернецю В.Г.</a:t>
            </a:r>
            <a:endParaRPr lang="ru-RU" sz="1600">
              <a:latin typeface="Monotype Corsiva" pitchFamily="66" charset="0"/>
            </a:endParaRPr>
          </a:p>
        </p:txBody>
      </p:sp>
      <p:pic>
        <p:nvPicPr>
          <p:cNvPr id="22537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4149725"/>
            <a:ext cx="25527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Рисунок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5338" y="3940175"/>
            <a:ext cx="2427287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Рисунок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938" y="4221163"/>
            <a:ext cx="25527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TextBox 12"/>
          <p:cNvSpPr txBox="1">
            <a:spLocks noChangeArrowheads="1"/>
          </p:cNvSpPr>
          <p:nvPr/>
        </p:nvSpPr>
        <p:spPr bwMode="auto">
          <a:xfrm>
            <a:off x="3132138" y="6021388"/>
            <a:ext cx="3384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latin typeface="Monotype Corsiva" pitchFamily="66" charset="0"/>
              </a:rPr>
              <a:t>Участь у дитячо-юнацькій військово-патріотичній грі «Джура»</a:t>
            </a:r>
            <a:endParaRPr lang="ru-RU" sz="1600">
              <a:latin typeface="Monotype Corsiva" pitchFamily="66" charset="0"/>
            </a:endParaRPr>
          </a:p>
        </p:txBody>
      </p:sp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6369050" y="6259513"/>
            <a:ext cx="2447925" cy="581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1600" dirty="0">
                <a:latin typeface="Monotype Corsiva" pitchFamily="66" charset="0"/>
              </a:rPr>
              <a:t>Загальношкільна акція «Ми – за мир»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22542" name="TextBox 14"/>
          <p:cNvSpPr txBox="1">
            <a:spLocks noChangeArrowheads="1"/>
          </p:cNvSpPr>
          <p:nvPr/>
        </p:nvSpPr>
        <p:spPr bwMode="auto">
          <a:xfrm>
            <a:off x="795338" y="5759450"/>
            <a:ext cx="24272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latin typeface="Monotype Corsiva" pitchFamily="66" charset="0"/>
              </a:rPr>
              <a:t>Тополина алея на честь Героя України </a:t>
            </a:r>
          </a:p>
          <a:p>
            <a:pPr algn="ctr"/>
            <a:r>
              <a:rPr lang="uk-UA" sz="1600">
                <a:latin typeface="Monotype Corsiva" pitchFamily="66" charset="0"/>
              </a:rPr>
              <a:t>Чернеця В.Г.</a:t>
            </a:r>
            <a:endParaRPr lang="ru-RU" sz="160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76456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err="1" smtClean="0"/>
              <a:t>Впровадження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педагогічних</a:t>
            </a:r>
            <a:r>
              <a:rPr lang="ru-RU" sz="3600" dirty="0" smtClean="0"/>
              <a:t> </a:t>
            </a:r>
            <a:r>
              <a:rPr lang="ru-RU" sz="3600" dirty="0" err="1" smtClean="0"/>
              <a:t>ідей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 err="1" smtClean="0"/>
              <a:t>О.А.Захаренка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через </a:t>
            </a:r>
            <a:endParaRPr lang="ru-RU" sz="3600" dirty="0"/>
          </a:p>
        </p:txBody>
      </p:sp>
      <p:graphicFrame>
        <p:nvGraphicFramePr>
          <p:cNvPr id="3" name="Объект 4"/>
          <p:cNvGraphicFramePr>
            <a:graphicFrameLocks/>
          </p:cNvGraphicFramePr>
          <p:nvPr/>
        </p:nvGraphicFramePr>
        <p:xfrm>
          <a:off x="1907704" y="1833211"/>
          <a:ext cx="5774667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684213" y="4848225"/>
            <a:ext cx="4103687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solidFill>
                  <a:srgbClr val="FF0000"/>
                </a:solidFill>
                <a:latin typeface="Casanova"/>
              </a:rPr>
              <a:t>Принципи  діяльності</a:t>
            </a:r>
            <a:r>
              <a:rPr lang="uk-UA">
                <a:solidFill>
                  <a:srgbClr val="FF0000"/>
                </a:solidFill>
                <a:latin typeface="Casanova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uk-UA"/>
              <a:t>системність;</a:t>
            </a:r>
          </a:p>
          <a:p>
            <a:pPr>
              <a:buFont typeface="Wingdings" pitchFamily="2" charset="2"/>
              <a:buChar char="v"/>
            </a:pPr>
            <a:r>
              <a:rPr lang="uk-UA"/>
              <a:t>особистісно-діяльнісний підхід;</a:t>
            </a:r>
          </a:p>
          <a:p>
            <a:pPr>
              <a:buFont typeface="Wingdings" pitchFamily="2" charset="2"/>
              <a:buChar char="v"/>
            </a:pPr>
            <a:r>
              <a:rPr lang="uk-UA"/>
              <a:t>практична орієнтація;</a:t>
            </a:r>
          </a:p>
          <a:p>
            <a:pPr>
              <a:buFont typeface="Wingdings" pitchFamily="2" charset="2"/>
              <a:buChar char="v"/>
            </a:pPr>
            <a:r>
              <a:rPr lang="uk-UA"/>
              <a:t>комплексність</a:t>
            </a:r>
          </a:p>
          <a:p>
            <a:pPr>
              <a:buFont typeface="Wingdings" pitchFamily="2" charset="2"/>
              <a:buChar char="v"/>
            </a:pPr>
            <a:endParaRPr lang="ru-RU"/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5076825" y="4852988"/>
            <a:ext cx="3455988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solidFill>
                  <a:srgbClr val="FF0000"/>
                </a:solidFill>
                <a:latin typeface="Casanova"/>
              </a:rPr>
              <a:t>Ідеї:</a:t>
            </a:r>
          </a:p>
          <a:p>
            <a:pPr>
              <a:buFont typeface="Wingdings" pitchFamily="2" charset="2"/>
              <a:buChar char="v"/>
            </a:pPr>
            <a:r>
              <a:rPr lang="uk-UA"/>
              <a:t>творчості</a:t>
            </a:r>
          </a:p>
          <a:p>
            <a:pPr>
              <a:buFont typeface="Wingdings" pitchFamily="2" charset="2"/>
              <a:buChar char="v"/>
            </a:pPr>
            <a:r>
              <a:rPr lang="uk-UA"/>
              <a:t>емоційного виховання</a:t>
            </a:r>
          </a:p>
          <a:p>
            <a:pPr>
              <a:buFont typeface="Wingdings" pitchFamily="2" charset="2"/>
              <a:buChar char="v"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16688" y="6678613"/>
            <a:ext cx="1368425" cy="1793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Шаблон орнамент Левитина Л.С.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99694"/>
      </a:hlink>
      <a:folHlink>
        <a:srgbClr val="D9969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орнамент Левитина Л.С.</Template>
  <TotalTime>1292</TotalTime>
  <Words>357</Words>
  <Application>Microsoft Office PowerPoint</Application>
  <PresentationFormat>Экран (4:3)</PresentationFormat>
  <Paragraphs>76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Шаблон орнамент Левитина Л.С.</vt:lpstr>
      <vt:lpstr>Презентация PowerPoint</vt:lpstr>
      <vt:lpstr> </vt:lpstr>
      <vt:lpstr>Найбільше багатство людини – її здоров'я                                                                      О.А.Захаренко</vt:lpstr>
      <vt:lpstr>Будуємо демократію</vt:lpstr>
      <vt:lpstr>Патріотами на народжуються</vt:lpstr>
      <vt:lpstr>Впровадження педагогічних ідей  О.А.Захаренка через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М К</dc:subject>
  <dc:creator>оксана</dc:creator>
  <cp:lastModifiedBy>Ольга</cp:lastModifiedBy>
  <cp:revision>58</cp:revision>
  <dcterms:created xsi:type="dcterms:W3CDTF">2015-09-09T06:35:36Z</dcterms:created>
  <dcterms:modified xsi:type="dcterms:W3CDTF">2016-02-01T07:55:13Z</dcterms:modified>
</cp:coreProperties>
</file>