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3E4A4-5818-4C30-8EAB-FE075705D803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03308-5789-4C06-9DDD-CBD0FF4A8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98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3308-5789-4C06-9DDD-CBD0FF4A8FA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2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56;&#1110;&#1076;&#1085;&#1072;%20&#1059;&#1082;&#1088;&#1072;&#1111;&#1085;&#1072;\&#1055;&#1086;&#1077;&#1079;&#1110;&#1111;%20&#1052;.&#1042;&#1110;&#1085;&#1075;&#1088;&#1072;&#1085;&#1086;&#1074;&#1089;&#1100;&#1082;&#1086;&#1075;&#1086;\&#1055;&#1086;&#1077;&#1079;&#1110;&#1111;%20&#1052;.%20&#1042;&#1110;&#1085;&#1075;&#1088;&#1072;&#1085;&#1086;&#1074;&#1089;&#1100;&#1082;&#1086;&#1075;&#1086;%20&#1084;&#1072;&#1090;&#1077;&#1088;&#1110;&#1072;&#1083;&#1080;\40.mp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50;&#1086;&#1083;&#1080;&#1089;&#1072;&#1085;&#1082;&#1072;%20&#1085;&#1086;&#1095;&#1110;%20&#1085;&#1072;%20&#1040;&#1085;&#1091;&#1084;&#1086;%20&#1079;&#1085;&#1086;&#1074;&#1091;%20&#1074;&#1110;&#1088;&#1096;&#1091;&#1074;&#1072;&#1090;&#1100;!.avi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5013176"/>
            <a:ext cx="7772400" cy="1470025"/>
          </a:xfrm>
        </p:spPr>
        <p:txBody>
          <a:bodyPr/>
          <a:lstStyle/>
          <a:p>
            <a:r>
              <a:rPr lang="uk-UA" altLang="ru-RU" sz="32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чому особливість “Першої колискової” М. Вінграновського? </a:t>
            </a:r>
            <a:endParaRPr lang="uk-UA" altLang="ru-RU" sz="32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Олена Пчілка. Оповідання &quot;Сосонка&quot; - Міністерство освіти і науки України Відділ освіти Лохвицької районної державної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4664"/>
            <a:ext cx="3618284" cy="38421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8677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293096"/>
            <a:ext cx="8229600" cy="1872208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</a:t>
            </a:r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 засоби використані у вірші? </a:t>
            </a:r>
          </a:p>
          <a:p>
            <a:pPr algn="ctr">
              <a:buFontTx/>
              <a:buNone/>
            </a:pPr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З’ясуйте їхню роль для розкриття теми та ідеї </a:t>
            </a: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endParaRPr lang="uk-UA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dirty="0"/>
          </a:p>
        </p:txBody>
      </p:sp>
      <p:pic>
        <p:nvPicPr>
          <p:cNvPr id="3081" name="Picture 9" descr="Колискові пісні - Про Україн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62" y="404664"/>
            <a:ext cx="611593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46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656184"/>
          </a:xfrm>
        </p:spPr>
        <p:txBody>
          <a:bodyPr/>
          <a:lstStyle/>
          <a:p>
            <a:r>
              <a:rPr lang="uk-UA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Прослухайте вірш </a:t>
            </a:r>
            <a:r>
              <a:rPr lang="uk-UA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виконанні </a:t>
            </a:r>
            <a:br>
              <a:rPr lang="uk-UA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М.Вінграновського. Які почуття він у вас викликав? Чому?</a:t>
            </a:r>
            <a:endParaRPr 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Amazing Photography: April 2010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664"/>
            <a:ext cx="4382616" cy="372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Kolybelnaya iPad App AppTick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618401" cy="372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635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365104"/>
            <a:ext cx="8229600" cy="18002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Перегляньте відео «Колисанка ночі».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 вам сподобався твір? Спробуйте створити </a:t>
            </a:r>
            <a:r>
              <a:rPr lang="uk-UA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відеоколискову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дібравши ілюстрації з </a:t>
            </a:r>
            <a:r>
              <a:rPr lang="uk-UA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інтернету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олыбельная внукам (Сопико) / Проза.ру - национальный сервер современной проз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7531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9652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52</Words>
  <Application>Microsoft Office PowerPoint</Application>
  <PresentationFormat>Экран (4:3)</PresentationFormat>
  <Paragraphs>6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У чому особливість “Першої колискової” М. Вінграновського? </vt:lpstr>
      <vt:lpstr>Презентация PowerPoint</vt:lpstr>
      <vt:lpstr>Прослухайте вірш у виконанні  М.Вінграновського. Які почуття він у вас викликав? Чому?</vt:lpstr>
      <vt:lpstr>Перегляньте відео «Колисанка ночі». Чим вам сподобався твір? Спробуйте створити відеоколискову, дібравши ілюстрації з інтернету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чому особливість “Першої колискової” М. Вінграновського? </dc:title>
  <cp:lastModifiedBy>Bill_Gates</cp:lastModifiedBy>
  <cp:revision>3</cp:revision>
  <dcterms:modified xsi:type="dcterms:W3CDTF">2015-02-16T10:12:15Z</dcterms:modified>
</cp:coreProperties>
</file>