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Zvuki-Prirodi-Shum-Doschu-ta-Gromu(muzofon.com).mp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44;&#1086;&#1097;.pp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9775" y="4941168"/>
            <a:ext cx="7772400" cy="1470025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незвичайні образи наявні у вірші? Що вони означають? 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8802141_88d6bc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0" b="8801"/>
          <a:stretch>
            <a:fillRect/>
          </a:stretch>
        </p:blipFill>
        <p:spPr bwMode="auto">
          <a:xfrm>
            <a:off x="1331641" y="332656"/>
            <a:ext cx="662473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461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301208"/>
            <a:ext cx="8229600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Прослухайте звуки дощу.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образи виникають у вашій уяві? Чим це зумовлено?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Суцільні дощі линуть в Україну &quot; INTV.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203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449" y="5301208"/>
            <a:ext cx="8229600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Розгляньте ілюстрацію. Складіть акровірш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pres?slideindex=1&amp;slidetitle="/>
              </a:rPr>
              <a:t>«Дощ»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Обои для рабочего стола дождь, трава, лужи, солнце, фото 72824- HQfon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953250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4166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34</Words>
  <Application>Microsoft Office PowerPoint</Application>
  <PresentationFormat>Экран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Які незвичайні образи наявні у вірші? Що вони означають? </vt:lpstr>
      <vt:lpstr>Прослухайте звуки дощу. Які образи виникають у вашій уяві? Чим це зумовлено?</vt:lpstr>
      <vt:lpstr>Розгляньте ілюстрацію. Складіть акровірш «Дощ»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Які незвичайні образи наявні у вірші? Що вони означають? </dc:title>
  <cp:lastModifiedBy>Bill_Gates</cp:lastModifiedBy>
  <cp:revision>3</cp:revision>
  <dcterms:modified xsi:type="dcterms:W3CDTF">2015-02-16T10:09:30Z</dcterms:modified>
</cp:coreProperties>
</file>