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N&#1110;na+&#1110;+Tonya+Matv&#1110;&#1108;nko+-+Velichal_na+koliskova.mp3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Tomato-Jaws-Sonce-slova---Mikola-Vngranovs_kiy(muzofon.com).mp3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941168"/>
            <a:ext cx="7772400" cy="1470025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Ніна Матвієнко та її донька Антоніна створили пісню </a:t>
            </a: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«Величальна колискова». </a:t>
            </a: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Прослухайте її, чи вдалося співачкам відтворити почуття?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cs315227.vk.me/u5880787/video/y_59d8418b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195" y="332656"/>
            <a:ext cx="5940425" cy="44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9951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3012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Співаки гурту 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Tomato Jaws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створили пісню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«Сонце».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 настрій цього твору?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cs417720.vk.me/v417720787/71ca/PH70HNc6Cck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48680"/>
            <a:ext cx="6408712" cy="424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45087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Ніна Матвієнко та її донька Антоніна створили пісню «Величальна колискова». Прослухайте її, чи вдалося співачкам відтворити почуття?</vt:lpstr>
      <vt:lpstr>Співаки гурту Tomato Jaws створили пісню «Сонце».  Який настрій цього твору?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Ніна Матвієнко та її донька Антоніна створили пісню «Величальна колискова». Прослухайте її, чи вдалося співачкам відтворити почуття?</dc:title>
  <cp:lastModifiedBy>Bill_Gates</cp:lastModifiedBy>
  <cp:revision>2</cp:revision>
  <dcterms:modified xsi:type="dcterms:W3CDTF">2015-02-16T10:12:45Z</dcterms:modified>
</cp:coreProperties>
</file>