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293096"/>
            <a:ext cx="7772400" cy="2160240"/>
          </a:xfrm>
        </p:spPr>
        <p:txBody>
          <a:bodyPr>
            <a:normAutofit fontScale="90000"/>
          </a:bodyPr>
          <a:lstStyle/>
          <a:p>
            <a:pPr algn="l"/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Зірка зійшла, </a:t>
            </a:r>
            <a:b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Затихла земля.</a:t>
            </a:r>
            <a:b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Заснули зайчата,</a:t>
            </a:r>
            <a:b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Задрімали зозуленята.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Фотография Звезды сошли на землю... из раздела природа 387751 - фото.сайт - Photosight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867" y="332656"/>
            <a:ext cx="609600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42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05064"/>
            <a:ext cx="8229600" cy="2232248"/>
          </a:xfrm>
        </p:spPr>
        <p:txBody>
          <a:bodyPr>
            <a:normAutofit/>
          </a:bodyPr>
          <a:lstStyle/>
          <a:p>
            <a:pPr algn="l"/>
            <a:r>
              <a:rPr lang="uk-UA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Подібно позолоті по парчі</a:t>
            </a:r>
            <a:br>
              <a:rPr lang="uk-UA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Пухнаста паморозь посріблила природу,</a:t>
            </a:r>
            <a:br>
              <a:rPr lang="uk-UA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Припорошила покривалом </a:t>
            </a:r>
            <a:r>
              <a:rPr lang="uk-UA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півземлі</a:t>
            </a:r>
            <a:r>
              <a:rPr lang="uk-UA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uk-UA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Пославши подорожньому пригоди.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Фото Зима, изморозь, панорама - фотограф Alloxa - панорама, пейзаж - ФотоФорум.р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20891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2900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Экран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Зірка зійшла,  Затихла земля. Заснули зайчата, Задрімали зозуленята.</vt:lpstr>
      <vt:lpstr>Подібно позолоті по парчі Пухнаста паморозь посріблила природу, Припорошила покривалом півземлі, Пославши подорожньому пригоди.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Зірка зійшла,  Затихла земля. Заснули зайчата, Задрімали зозуленята.</dc:title>
  <cp:lastModifiedBy>Bill_Gates</cp:lastModifiedBy>
  <cp:revision>2</cp:revision>
  <dcterms:modified xsi:type="dcterms:W3CDTF">2015-02-16T10:13:13Z</dcterms:modified>
</cp:coreProperties>
</file>