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5229225"/>
            <a:ext cx="7772400" cy="1081088"/>
          </a:xfrm>
        </p:spPr>
        <p:txBody>
          <a:bodyPr>
            <a:normAutofit/>
          </a:bodyPr>
          <a:lstStyle/>
          <a:p>
            <a:r>
              <a:rPr lang="uk-UA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З’ясуйте, які художні засоби використав автор у </a:t>
            </a:r>
            <a:r>
              <a:rPr lang="uk-UA" alt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поезії. Запишіть їх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 descr="8111_8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8096250" cy="453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906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5373688"/>
            <a:ext cx="7761287" cy="1151656"/>
          </a:xfrm>
        </p:spPr>
        <p:txBody>
          <a:bodyPr>
            <a:normAutofit fontScale="90000"/>
          </a:bodyPr>
          <a:lstStyle/>
          <a:p>
            <a:r>
              <a:rPr lang="uk-UA" altLang="ru-RU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Хвилинка творчості</a:t>
            </a:r>
            <a:r>
              <a:rPr lang="uk-UA" altLang="ru-RU" sz="3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altLang="ru-RU" sz="3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alt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Доберіть художні засоби для опису цієї картини </a:t>
            </a:r>
            <a:endParaRPr lang="ru-RU" altLang="ru-RU" sz="31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 descr="2560x1600 берег, камышь, Природа, река обои на рабочий стол скачать 239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97767"/>
            <a:ext cx="763284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0040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З’ясуйте, які художні засоби використав автор у поезії. Запишіть їх</vt:lpstr>
      <vt:lpstr>Хвилинка творчості     Доберіть художні засоби для опису цієї картини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З’ясуйте, які художні засоби використав автор у поезії. Запишіть їх</dc:title>
  <cp:lastModifiedBy>Bill_Gates</cp:lastModifiedBy>
  <cp:revision>2</cp:revision>
  <dcterms:modified xsi:type="dcterms:W3CDTF">2015-02-16T10:13:41Z</dcterms:modified>
</cp:coreProperties>
</file>