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013176"/>
            <a:ext cx="7772400" cy="1470025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Перегляньте ілюстрації з цитатами із віршів. Запишіть художні засоби, які найбільше сподобаються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cs407027.vk.me/v407027633/6198/UFi1cjqMP6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8680"/>
            <a:ext cx="7200800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7754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s421520.vk.me/v421520787/1d11/IzvkuwXBdD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3"/>
            <a:ext cx="7416824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5730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s316826.vk.me/v316826176/b5ca/8eLFfB3MR3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6912768" cy="5400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62208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Перегляньте ілюстрації з цитатами із віршів. Запишіть художні засоби, які найбільше сподобаються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Перегляньте ілюстрації з цитатами із віршів. Запишіть художні засоби, які найбільше сподобаються</dc:title>
  <cp:lastModifiedBy>Bill_Gates</cp:lastModifiedBy>
  <cp:revision>2</cp:revision>
  <dcterms:modified xsi:type="dcterms:W3CDTF">2015-02-16T10:10:11Z</dcterms:modified>
</cp:coreProperties>
</file>