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293096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нас завітала чудова пора – </a:t>
            </a:r>
            <a:b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сінь красива, сумна, золота,</a:t>
            </a:r>
            <a:b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едро дарує вологу вона.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У вівторок Україну накриє холодний фронт Правда Украї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525658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9672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До нас завітала чудова пора –  Осінь красива, сумна, золота, Щедро дарує вологу вона.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 нас завітала чудова пора –  Осінь красива, сумна, золота, Щедро дарує вологу вона.</dc:title>
  <cp:lastModifiedBy>Bill_Gates</cp:lastModifiedBy>
  <cp:revision>2</cp:revision>
  <dcterms:modified xsi:type="dcterms:W3CDTF">2015-02-16T10:09:52Z</dcterms:modified>
</cp:coreProperties>
</file>