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49275"/>
            <a:ext cx="7772400" cy="1470025"/>
          </a:xfrm>
        </p:spPr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Яка особливість вірша “Перша колискова”?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2133600"/>
            <a:ext cx="7921625" cy="3382963"/>
          </a:xfrm>
        </p:spPr>
        <p:txBody>
          <a:bodyPr/>
          <a:lstStyle/>
          <a:p>
            <a:pPr algn="l"/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великий обсяг твору; </a:t>
            </a:r>
          </a:p>
          <a:p>
            <a:pPr algn="l"/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автор закликає дбати не лише про себе, </a:t>
            </a:r>
          </a:p>
          <a:p>
            <a:pPr algn="l"/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й про свій край, Україну;</a:t>
            </a:r>
          </a:p>
          <a:p>
            <a:pPr algn="l"/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сумний настрій поезії</a:t>
            </a: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http://img-fotki.yandex.ru/get/4515/66124276.43/0_6aaee_7d06ea3b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869160"/>
            <a:ext cx="316835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58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Що носить незнайомець у торбині (поезія “</a:t>
            </a:r>
            <a:r>
              <a:rPr lang="uk-UA" altLang="ru-RU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Бабунин</a:t>
            </a: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дощ”)?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65400"/>
            <a:ext cx="8229600" cy="3560763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хліб;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коня;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іграшки.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img-fotki.yandex.ru/get/58191/66124276.40/0_6aa66_ae0d54bc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08920"/>
            <a:ext cx="2304653" cy="229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23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Чим пахне хата в поезії “Сама собою річка ця тече”?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20938"/>
            <a:ext cx="8229600" cy="3705225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борщем;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квітами;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медом.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img-fotki.yandex.ru/get/4513/66124276.40/0_6aa51_17bd6edd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186079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23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Який художній засіб ужито в рядку </a:t>
            </a:r>
            <a:r>
              <a:rPr lang="en-US" alt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uk-UA" altLang="ru-RU" sz="32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теплих снах ідуть в поля жита…” </a:t>
            </a: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5038"/>
            <a:ext cx="8229600" cy="3921125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порівняння;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метафора;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персоніфікація.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img-fotki.yandex.ru/get/5604/66124276.40/0_6aa48_ac00ab34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200481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7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Яка особливість вірша “</a:t>
            </a:r>
            <a:r>
              <a:rPr lang="uk-UA" altLang="ru-RU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Бабунин</a:t>
            </a: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дощ”?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132857"/>
            <a:ext cx="8229600" cy="4320480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відсутність рими;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незвичайне бачення звичайних речей;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мелодійність твору.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одуван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7032"/>
            <a:ext cx="2364854" cy="238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91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Де протікає ця річка (за поезією “Сама собою річка ця тече”)?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204865"/>
            <a:ext cx="8229600" cy="3456384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у лузі;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у степу;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uk-UA" altLang="ru-RU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городі.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ира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96952"/>
            <a:ext cx="2160240" cy="229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33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Із чим порівнює Вінграновський річку у своїй поезії?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132857"/>
            <a:ext cx="8229600" cy="3816424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із стрічкою;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із змійкою;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з долонею.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рыбол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76872"/>
            <a:ext cx="331236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09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85937"/>
          </a:xfrm>
        </p:spPr>
        <p:txBody>
          <a:bodyPr>
            <a:normAutofit fontScale="90000"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Що спільного у поезіях М.Вінграновського </a:t>
            </a:r>
            <a:b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“Перша колискова”, “</a:t>
            </a:r>
            <a:r>
              <a:rPr lang="uk-UA" altLang="ru-RU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Бабунин</a:t>
            </a: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дощ”, “Сама собою річка ця тече”?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924175"/>
            <a:ext cx="8229600" cy="3201988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батьківська турбота про дитину;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любов до рідної землі, замилування природою;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захоплення витворами людської праці.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http://img-fotki.yandex.ru/get/58191/66124276.43/0_6aaeb_1663e532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229200"/>
            <a:ext cx="316835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66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Хто М.Вінграновський за фахом?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uk-UA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біолог;</a:t>
            </a: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програміст;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актор.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http://img-fotki.yandex.ru/get/4514/66124276.43/0_6aaef_d9557d4a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2664296" cy="258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6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Чиєю донею є річечка у поезії М.Вінграновського?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492896"/>
            <a:ext cx="8229600" cy="3052936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села;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Росі;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Дніпра.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рыбол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56992"/>
            <a:ext cx="2292846" cy="228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91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74862"/>
          </a:xfrm>
        </p:spPr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Який художній засіб ужито в рядках</a:t>
            </a:r>
            <a:b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ru-RU" sz="32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Спи, моя дитино золота,</a:t>
            </a:r>
            <a:br>
              <a:rPr lang="uk-UA" altLang="ru-RU" sz="32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ru-RU" sz="32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Спи, моя тривого кароока…</a:t>
            </a: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13100"/>
            <a:ext cx="8229600" cy="2913063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епітет; 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порівняння;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персоніфікація.</a:t>
            </a:r>
          </a:p>
          <a:p>
            <a:pPr>
              <a:buFontTx/>
              <a:buNone/>
            </a:pPr>
            <a:endParaRPr lang="ru-RU" altLang="ru-RU" sz="2800" b="1" dirty="0"/>
          </a:p>
        </p:txBody>
      </p:sp>
      <p:pic>
        <p:nvPicPr>
          <p:cNvPr id="8194" name="Picture 2" descr="http://img-fotki.yandex.ru/get/4515/66124276.42/0_6aabb_fc5944d2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6896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-fotki.yandex.ru/get/4515/66124276.42/0_6aabb_fc5944d2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12976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img-fotki.yandex.ru/get/4515/66124276.42/0_6aabb_fc5944d2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246" y="4293096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9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Який художній засіб вжито у рядку </a:t>
            </a:r>
            <a:r>
              <a:rPr lang="uk-UA" altLang="ru-RU" sz="32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“За вікном хлюпочеться плавба твоїх літ…”</a:t>
            </a:r>
            <a:r>
              <a:rPr lang="uk-UA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епітет;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метафора;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порівняння. 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img-fotki.yandex.ru/get/4513/66124276.41/0_6aa8f_f084ba4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68960"/>
            <a:ext cx="252028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7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313</Words>
  <Application>Microsoft Office PowerPoint</Application>
  <PresentationFormat>Экран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1. Яка особливість вірша “Перша колискова”?</vt:lpstr>
      <vt:lpstr>2. Яка особливість вірша “Бабунин дощ”?</vt:lpstr>
      <vt:lpstr>3. Де протікає ця річка (за поезією “Сама собою річка ця тече”)?</vt:lpstr>
      <vt:lpstr>4. Із чим порівнює Вінграновський річку у своїй поезії?</vt:lpstr>
      <vt:lpstr>5. Що спільного у поезіях М.Вінграновського  “Перша колискова”, “Бабунин дощ”, “Сама собою річка ця тече”?</vt:lpstr>
      <vt:lpstr>6. Хто М.Вінграновський за фахом?</vt:lpstr>
      <vt:lpstr>7. Чиєю донею є річечка у поезії М.Вінграновського?</vt:lpstr>
      <vt:lpstr>8. Який художній засіб ужито в рядках Спи, моя дитино золота,        Спи, моя тривого кароока…?</vt:lpstr>
      <vt:lpstr>9. Який художній засіб вжито у рядку “За вікном хлюпочеться плавба твоїх літ…”?</vt:lpstr>
      <vt:lpstr>10. Що носить незнайомець у торбині (поезія “Бабунин дощ”)?</vt:lpstr>
      <vt:lpstr>11. Чим пахне хата в поезії “Сама собою річка ця тече”?</vt:lpstr>
      <vt:lpstr>12. Який художній засіб ужито в рядку  “В теплих снах ідуть в поля жита…” 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Яка особливість вірша “Перша колискова”?</dc:title>
  <cp:lastModifiedBy>Bill_Gates</cp:lastModifiedBy>
  <cp:revision>6</cp:revision>
  <dcterms:modified xsi:type="dcterms:W3CDTF">2015-02-16T10:16:37Z</dcterms:modified>
</cp:coreProperties>
</file>