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5013176"/>
            <a:ext cx="7772400" cy="1470025"/>
          </a:xfrm>
        </p:spPr>
        <p:txBody>
          <a:bodyPr>
            <a:normAutofit fontScale="90000"/>
          </a:bodyPr>
          <a:lstStyle/>
          <a:p>
            <a:pPr algn="l"/>
            <a:r>
              <a:rPr lang="uk-UA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 гроза, і грім гримів, </a:t>
            </a:r>
            <a:br>
              <a:rPr lang="uk-UA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Він так любив гриміти,</a:t>
            </a:r>
            <a:br>
              <a:rPr lang="uk-UA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 аж тремтів, що аж горів </a:t>
            </a:r>
            <a:br>
              <a:rPr lang="uk-UA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трави і на квіти…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293096"/>
            <a:ext cx="6400800" cy="406896"/>
          </a:xfrm>
        </p:spPr>
        <p:txBody>
          <a:bodyPr>
            <a:normAutofit/>
          </a:bodyPr>
          <a:lstStyle/>
          <a:p>
            <a:r>
              <a:rPr lang="uk-UA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 – К. </a:t>
            </a:r>
            <a:r>
              <a:rPr lang="uk-UA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Соколовський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http://ku.img.com.ua/img/gallery_cr/10746/4e407766420e8fe7de8f27c0ef6e76b7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625" y="404664"/>
            <a:ext cx="5238750" cy="3705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360325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013176"/>
            <a:ext cx="8229600" cy="1728192"/>
          </a:xfrm>
        </p:spPr>
        <p:txBody>
          <a:bodyPr>
            <a:noAutofit/>
          </a:bodyPr>
          <a:lstStyle/>
          <a:p>
            <a:pPr algn="l"/>
            <a:r>
              <a:rPr lang="uk-UA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Ластівко біля вікна,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uk-UA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Ластівко нашої хати,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uk-UA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 тобі, </a:t>
            </a:r>
            <a:r>
              <a:rPr lang="uk-UA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ластонько</a:t>
            </a:r>
            <a:r>
              <a:rPr lang="uk-UA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дати: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uk-UA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Меду, борщу чи пшона?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47864" y="4509120"/>
            <a:ext cx="2880320" cy="50405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uk-UA" dirty="0" smtClean="0"/>
              <a:t>     </a:t>
            </a:r>
            <a:r>
              <a:rPr lang="uk-UA" sz="2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 – К.</a:t>
            </a:r>
            <a:r>
              <a:rPr lang="uk-UA" sz="2200" b="1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Зубенко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http://ku.img.com.ua/img/gallery_cr/10989/7cc43cd8fd069aae10438c274ca37e8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658" y="332656"/>
            <a:ext cx="5238750" cy="3924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4414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013176"/>
            <a:ext cx="8229600" cy="1584176"/>
          </a:xfrm>
        </p:spPr>
        <p:txBody>
          <a:bodyPr>
            <a:noAutofit/>
          </a:bodyPr>
          <a:lstStyle/>
          <a:p>
            <a:pPr algn="l"/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Джмелі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спросоння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буц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 -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лобами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b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Попадали,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ревуть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траві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задзвонили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над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джмелями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Дзвінки-дзвіночки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лісові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47864" y="4365104"/>
            <a:ext cx="3672408" cy="4320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 – І.</a:t>
            </a:r>
            <a:r>
              <a:rPr lang="uk-UA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Омельчак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http://ku.img.com.ua/img/gallery_cr/11011/df6a0a23f7e7b810045ef3249040ee25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32656"/>
            <a:ext cx="4248150" cy="36724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321816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990347"/>
            <a:ext cx="8229600" cy="1597877"/>
          </a:xfrm>
        </p:spPr>
        <p:txBody>
          <a:bodyPr>
            <a:noAutofit/>
          </a:bodyPr>
          <a:lstStyle/>
          <a:p>
            <a:pPr algn="l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засне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немов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дитя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шалене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Глибоке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місто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неспокійним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сном,</a:t>
            </a:r>
            <a:b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Вона приходить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здалеку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мене</a:t>
            </a:r>
            <a:b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шелестить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мене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вікном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http://ku.img.com.ua/img/gallery_cr/10967/99a89d21f7baf36f1e0cfab395968d5f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625" y="404664"/>
            <a:ext cx="5238750" cy="393382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3995936" y="4590237"/>
            <a:ext cx="21303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 – В.Овчар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946961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41</Words>
  <Application>Microsoft Office PowerPoint</Application>
  <PresentationFormat>Экран (4:3)</PresentationFormat>
  <Paragraphs>8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Була гроза, і грім гримів,  Він так любив гриміти, Що аж тремтів, що аж горів  На трави і на квіти…</vt:lpstr>
      <vt:lpstr>Ластівко біля вікна,  Ластівко нашої хати,  Що тобі, ластонько, дати:  Меду, борщу чи пшона?  </vt:lpstr>
      <vt:lpstr>Джмелі спросоння - буц! - лобами! Попадали, ревуть в траві. І задзвонили над джмелями Дзвінки-дзвіночки лісові…</vt:lpstr>
      <vt:lpstr>Коли засне, немов дитя шалене, Глибоке місто неспокійним сном, Вона приходить здалеку до мене І шелестить до мене під вікном…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Була гроза, і грім гримів,  Він так любив гриміти, Що аж тремтів, що аж горів  На трави і на квіти…</dc:title>
  <cp:lastModifiedBy>Bill_Gates</cp:lastModifiedBy>
  <cp:revision>3</cp:revision>
  <dcterms:modified xsi:type="dcterms:W3CDTF">2015-02-16T10:11:26Z</dcterms:modified>
</cp:coreProperties>
</file>