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38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16.02.2015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403350" y="4437063"/>
            <a:ext cx="6400800" cy="1368425"/>
          </a:xfrm>
        </p:spPr>
        <p:txBody>
          <a:bodyPr/>
          <a:lstStyle/>
          <a:p>
            <a:r>
              <a:rPr lang="uk-UA" altLang="ru-RU" sz="3600" b="1" dirty="0">
                <a:solidFill>
                  <a:srgbClr val="99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Музей-квартира П.Тичини у Києві</a:t>
            </a:r>
            <a:endParaRPr lang="ru-RU" altLang="ru-RU" sz="3600" b="1" dirty="0">
              <a:solidFill>
                <a:srgbClr val="9933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100" name="Picture 4" descr="pa25329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836613"/>
            <a:ext cx="3970338" cy="2914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1" name="Picture 5" descr="7ed6bf0-0"/>
          <p:cNvPicPr>
            <a:picLocks noGrp="1" noChangeAspect="1" noChangeArrowheads="1"/>
          </p:cNvPicPr>
          <p:nvPr>
            <p:ph type="ctrTitle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68313" y="836613"/>
            <a:ext cx="3816350" cy="2951162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752030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i8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150" y="188913"/>
            <a:ext cx="5257800" cy="5976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772502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i7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250" y="188913"/>
            <a:ext cx="5761038" cy="5976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323630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i8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813" y="333375"/>
            <a:ext cx="6119812" cy="5759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83916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 descr="i7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8175" y="260350"/>
            <a:ext cx="5543550" cy="5962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759211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 descr="i8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713" y="260350"/>
            <a:ext cx="5688012" cy="5962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0656084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6" name="Picture 4" descr="i8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150" y="260350"/>
            <a:ext cx="5400675" cy="5962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2393375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</Words>
  <Application>Microsoft Office PowerPoint</Application>
  <PresentationFormat>Экран (4:3)</PresentationFormat>
  <Paragraphs>1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cp:lastModifiedBy>Bill_Gates</cp:lastModifiedBy>
  <cp:revision>2</cp:revision>
  <dcterms:modified xsi:type="dcterms:W3CDTF">2015-02-16T10:22:09Z</dcterms:modified>
</cp:coreProperties>
</file>