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35600" y="1268413"/>
            <a:ext cx="3022600" cy="3097212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Збірка поезій “Сонячні кларнети”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34377_html_m599a0b9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6" b="1744"/>
          <a:stretch>
            <a:fillRect/>
          </a:stretch>
        </p:blipFill>
        <p:spPr bwMode="auto">
          <a:xfrm>
            <a:off x="1331913" y="333375"/>
            <a:ext cx="3671887" cy="590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857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157788"/>
            <a:ext cx="8229600" cy="1143000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Кларнет – музичний інструмент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Photo Melody of a mellow autumn by Sergey Lavrentiev - still life - PhotoForum.ru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404813"/>
            <a:ext cx="6667500" cy="4438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1758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Збірка поезій “Сонячні кларнети”</vt:lpstr>
      <vt:lpstr>Кларнет – музичний інструмент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Збірка поезій “Сонячні кларнети”</dc:title>
  <cp:lastModifiedBy>Bill_Gates</cp:lastModifiedBy>
  <cp:revision>2</cp:revision>
  <dcterms:modified xsi:type="dcterms:W3CDTF">2015-02-16T10:24:00Z</dcterms:modified>
</cp:coreProperties>
</file>