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3.mp3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381500"/>
            <a:ext cx="8229600" cy="2215852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uk-UA" altLang="ru-RU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художні засоби використані у вірші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uk-UA" altLang="ru-RU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 </a:t>
            </a:r>
            <a:r>
              <a:rPr lang="ru-RU" altLang="ru-RU" sz="2800" b="1" i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бував</a:t>
            </a:r>
            <a:r>
              <a:rPr lang="ru-RU" alt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i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altLang="ru-RU" sz="28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наших краях!» </a:t>
            </a:r>
            <a:r>
              <a:rPr lang="uk-UA" altLang="ru-RU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uk-UA" altLang="ru-RU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З’ясуйте їхню роль для розкриття теми та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uk-UA" altLang="ru-RU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ідеї </a:t>
            </a:r>
            <a:r>
              <a:rPr lang="uk-UA" altLang="ru-RU" sz="28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твору</a:t>
            </a:r>
            <a:endParaRPr lang="uk-UA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uk-UA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5" descr="Администратор: Снимок.png / Без темы - хостинг картинок и фото &quot;PicShare.ru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88913"/>
            <a:ext cx="6096000" cy="403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677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5373688"/>
            <a:ext cx="8280400" cy="1152525"/>
          </a:xfrm>
        </p:spPr>
        <p:txBody>
          <a:bodyPr>
            <a:normAutofit fontScale="92500" lnSpcReduction="20000"/>
          </a:bodyPr>
          <a:lstStyle/>
          <a:p>
            <a:r>
              <a:rPr lang="uk-UA" altLang="ru-RU" sz="28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Прослухайте </a:t>
            </a:r>
            <a:r>
              <a:rPr lang="uk-UA" altLang="ru-RU" sz="28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вірш</a:t>
            </a:r>
            <a:r>
              <a:rPr lang="uk-UA" altLang="ru-RU" sz="28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виконанні автора, які почуття передає поет?</a:t>
            </a:r>
          </a:p>
          <a:p>
            <a:r>
              <a:rPr lang="uk-UA" altLang="ru-RU" sz="28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риси характеру притаманні Павлові Тичині?</a:t>
            </a:r>
            <a:endParaRPr lang="ru-RU" altLang="ru-RU" sz="28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690771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3" b="19241"/>
          <a:stretch>
            <a:fillRect/>
          </a:stretch>
        </p:blipFill>
        <p:spPr bwMode="auto">
          <a:xfrm>
            <a:off x="539750" y="765175"/>
            <a:ext cx="8353425" cy="439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754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085184"/>
            <a:ext cx="8229600" cy="11430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Розгляньте картину, «намальовану» стрічками. Чи можна вважати її твором мистецтва? Чому?</a:t>
            </a:r>
            <a:endParaRPr lang="ru-RU" sz="28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Вышивка вензель лентами - Мастер-класс своими руками 2014-20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04664"/>
            <a:ext cx="6010275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26459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</Words>
  <Application>Microsoft Office PowerPoint</Application>
  <PresentationFormat>Экран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Розгляньте картину, «намальовану» стрічками. Чи можна вважати її твором мистецтва? Чому?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Bill_Gates</cp:lastModifiedBy>
  <cp:revision>2</cp:revision>
  <dcterms:modified xsi:type="dcterms:W3CDTF">2015-02-16T10:22:49Z</dcterms:modified>
</cp:coreProperties>
</file>