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4652963"/>
            <a:ext cx="7772400" cy="1830387"/>
          </a:xfrm>
        </p:spPr>
        <p:txBody>
          <a:bodyPr>
            <a:normAutofit fontScale="90000"/>
          </a:bodyPr>
          <a:lstStyle/>
          <a:p>
            <a:r>
              <a:rPr lang="ru-RU" altLang="ru-RU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Епітет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образне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поетичне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означення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предмета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істоти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b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ясне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сонечко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палкий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погляд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053" name="Picture 5" descr="&quot;Колобок&quot; на зимовий лад, або навіщо нам вчитис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0"/>
            <a:ext cx="4573588" cy="465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980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3357563"/>
            <a:ext cx="8229600" cy="3097212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3600" b="1" i="1" dirty="0"/>
              <a:t>  </a:t>
            </a:r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Метафора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перенесення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рис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одного предмета,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істоти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явища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іншу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істоту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предмет,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явище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подібності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Наприклад: </a:t>
            </a:r>
          </a:p>
          <a:p>
            <a:pPr>
              <a:buFontTx/>
              <a:buNone/>
            </a:pPr>
            <a:r>
              <a:rPr lang="uk-UA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вогонь бажання, мелодія літа.</a:t>
            </a:r>
            <a:r>
              <a:rPr lang="uk-UA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 descr="Фото Рядом с большим грибом растет ланды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88913"/>
            <a:ext cx="3994150" cy="330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6187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3429000"/>
            <a:ext cx="8229600" cy="3168650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b="1" i="1" dirty="0"/>
              <a:t>   </a:t>
            </a:r>
            <a:r>
              <a:rPr lang="uk-UA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Порівняння</a:t>
            </a:r>
            <a:r>
              <a:rPr lang="uk-UA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форма поетичної мови, основана на порівнянні двох предметів або явищ з метою пояснити один з них за допомогою іншого.</a:t>
            </a:r>
          </a:p>
          <a:p>
            <a:pPr>
              <a:buFontTx/>
              <a:buNone/>
            </a:pP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>
              <a:buFontTx/>
              <a:buNone/>
            </a:pP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очі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 небо, </a:t>
            </a:r>
            <a:r>
              <a:rPr lang="ru-RU" alt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голубі</a:t>
            </a:r>
            <a:r>
              <a:rPr lang="ru-RU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слово – золото. </a:t>
            </a:r>
          </a:p>
        </p:txBody>
      </p:sp>
      <p:pic>
        <p:nvPicPr>
          <p:cNvPr id="4101" name="Picture 5" descr="Всякая-всячина - Каталог файлов - Скачать бесплатно игры,программы,мелодии,обо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60350"/>
            <a:ext cx="3649663" cy="313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557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284538"/>
            <a:ext cx="8229600" cy="2981325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Персоніфікація </a:t>
            </a:r>
            <a:r>
              <a:rPr lang="uk-UA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 художній засіб, за </a:t>
            </a:r>
          </a:p>
          <a:p>
            <a:pPr>
              <a:buFontTx/>
              <a:buNone/>
            </a:pPr>
            <a:r>
              <a:rPr lang="uk-UA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 якого предмет або явище</a:t>
            </a:r>
          </a:p>
          <a:p>
            <a:pPr>
              <a:buFontTx/>
              <a:buNone/>
            </a:pPr>
            <a:r>
              <a:rPr lang="uk-UA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зображують як живу істоту.</a:t>
            </a:r>
          </a:p>
          <a:p>
            <a:pPr>
              <a:buFontTx/>
              <a:buNone/>
            </a:pPr>
            <a:r>
              <a:rPr lang="uk-UA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Наприклад: </a:t>
            </a:r>
          </a:p>
          <a:p>
            <a:pPr>
              <a:buFontTx/>
              <a:buNone/>
            </a:pPr>
            <a:r>
              <a:rPr lang="uk-UA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uk-UA" alt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хмаринки плачуть, шепоче вітер. </a:t>
            </a:r>
            <a:endParaRPr lang="ru-RU" alt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5" name="Picture 5" descr="Проходной балл 2014 облака рисунки детские Поступаем вмест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04813"/>
            <a:ext cx="3671887" cy="280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4595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Епітет – це образне, поетичне означення предмета чи істоти.     Наприклад:            ясне сонечко, палкий погляд.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Епітет – це образне, поетичне означення предмета чи істоти.     Наприклад:            ясне сонечко, палкий погляд.  </dc:title>
  <cp:lastModifiedBy>Bill_Gates</cp:lastModifiedBy>
  <cp:revision>2</cp:revision>
  <dcterms:modified xsi:type="dcterms:W3CDTF">2015-02-16T10:23:34Z</dcterms:modified>
</cp:coreProperties>
</file>