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052" name="Picture 4" descr="pic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7561262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0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3077" name="Picture 5" descr="pic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549275"/>
            <a:ext cx="7848600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26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ic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04813"/>
            <a:ext cx="5041900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61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6250"/>
            <a:ext cx="7200900" cy="554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735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pic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49275"/>
            <a:ext cx="5183187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793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Bill_Gates</cp:lastModifiedBy>
  <cp:revision>1</cp:revision>
  <dcterms:modified xsi:type="dcterms:W3CDTF">2015-02-15T14:36:54Z</dcterms:modified>
</cp:coreProperties>
</file>