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5516563"/>
            <a:ext cx="7772400" cy="1008062"/>
          </a:xfrm>
        </p:spPr>
        <p:txBody>
          <a:bodyPr/>
          <a:lstStyle/>
          <a:p>
            <a:r>
              <a:rPr lang="uk-UA" altLang="ru-RU" sz="2800" b="1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Матір </a:t>
            </a:r>
            <a:r>
              <a:rPr lang="uk-UA" altLang="ru-RU" sz="2800" b="1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поета Марія Василівна</a:t>
            </a:r>
            <a:endParaRPr lang="ru-RU" altLang="ru-RU" sz="2800" b="1" dirty="0">
              <a:solidFill>
                <a:srgbClr val="99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i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88913"/>
            <a:ext cx="4318000" cy="55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423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5805488"/>
            <a:ext cx="8229600" cy="792162"/>
          </a:xfrm>
        </p:spPr>
        <p:txBody>
          <a:bodyPr/>
          <a:lstStyle/>
          <a:p>
            <a:r>
              <a:rPr lang="uk-UA" altLang="ru-RU" sz="2800" b="1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 у </a:t>
            </a:r>
            <a:r>
              <a:rPr lang="uk-UA" altLang="ru-RU" sz="2800" b="1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дитинстві. 1901 рік</a:t>
            </a:r>
            <a:endParaRPr lang="ru-RU" altLang="ru-RU" sz="2800" b="1" dirty="0">
              <a:solidFill>
                <a:srgbClr val="99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 descr="i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188913"/>
            <a:ext cx="4114800" cy="55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414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084763"/>
            <a:ext cx="8229600" cy="1143000"/>
          </a:xfrm>
        </p:spPr>
        <p:txBody>
          <a:bodyPr/>
          <a:lstStyle/>
          <a:p>
            <a:r>
              <a:rPr lang="uk-UA" altLang="ru-RU" sz="2800" b="1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П.Тичина з першою вчителькою </a:t>
            </a:r>
            <a:r>
              <a:rPr lang="uk-UA" altLang="ru-RU" sz="2800" b="1" dirty="0" err="1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Серафимою</a:t>
            </a:r>
            <a:r>
              <a:rPr lang="uk-UA" altLang="ru-RU" sz="2800" b="1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sz="2800" b="1" dirty="0" err="1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Морачевською</a:t>
            </a:r>
            <a:endParaRPr lang="ru-RU" altLang="ru-RU" sz="2800" b="1" dirty="0">
              <a:solidFill>
                <a:srgbClr val="99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0" name="Picture 4" descr="i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88913"/>
            <a:ext cx="5588000" cy="430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3113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88" y="5373688"/>
            <a:ext cx="7632700" cy="936625"/>
          </a:xfrm>
        </p:spPr>
        <p:txBody>
          <a:bodyPr/>
          <a:lstStyle/>
          <a:p>
            <a:r>
              <a:rPr lang="uk-UA" altLang="ru-RU" sz="2800" b="1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П.Тичина з рідними</a:t>
            </a:r>
            <a:endParaRPr lang="ru-RU" altLang="ru-RU" sz="2800" b="1" dirty="0">
              <a:solidFill>
                <a:srgbClr val="99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i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60350"/>
            <a:ext cx="7488237" cy="496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615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5661025"/>
            <a:ext cx="8229600" cy="865188"/>
          </a:xfrm>
        </p:spPr>
        <p:txBody>
          <a:bodyPr/>
          <a:lstStyle/>
          <a:p>
            <a:r>
              <a:rPr lang="uk-UA" altLang="ru-RU" sz="2800" b="1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 на бандурі</a:t>
            </a:r>
            <a:endParaRPr lang="ru-RU" altLang="ru-RU" sz="2800" b="1" dirty="0">
              <a:solidFill>
                <a:srgbClr val="99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i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88912"/>
            <a:ext cx="5472113" cy="547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5179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5516563"/>
            <a:ext cx="8229600" cy="1143000"/>
          </a:xfrm>
        </p:spPr>
        <p:txBody>
          <a:bodyPr/>
          <a:lstStyle/>
          <a:p>
            <a:r>
              <a:rPr lang="uk-UA" altLang="ru-RU" sz="2800" b="1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Поет із юними читачами</a:t>
            </a:r>
            <a:endParaRPr lang="ru-RU" altLang="ru-RU" sz="2800" b="1" dirty="0">
              <a:solidFill>
                <a:srgbClr val="99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i7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88913"/>
            <a:ext cx="6913563" cy="511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143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5229225"/>
            <a:ext cx="8229600" cy="1143000"/>
          </a:xfrm>
        </p:spPr>
        <p:txBody>
          <a:bodyPr/>
          <a:lstStyle/>
          <a:p>
            <a:r>
              <a:rPr lang="uk-UA" altLang="ru-RU" sz="2800" b="1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Хвилини творчості</a:t>
            </a:r>
            <a:endParaRPr lang="ru-RU" altLang="ru-RU" sz="2800" b="1" dirty="0">
              <a:solidFill>
                <a:srgbClr val="99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i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88913"/>
            <a:ext cx="5113337" cy="482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0461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5157788"/>
            <a:ext cx="8229600" cy="1143000"/>
          </a:xfrm>
        </p:spPr>
        <p:txBody>
          <a:bodyPr/>
          <a:lstStyle/>
          <a:p>
            <a:r>
              <a:rPr lang="uk-UA" altLang="ru-RU" sz="2800" b="1" dirty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Письменник із дружиною </a:t>
            </a:r>
            <a:r>
              <a:rPr lang="uk-UA" altLang="ru-RU" sz="2800" b="1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Лідією</a:t>
            </a:r>
            <a:endParaRPr lang="ru-RU" altLang="ru-RU" sz="2800" b="1" dirty="0">
              <a:solidFill>
                <a:srgbClr val="99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 descr="i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88913"/>
            <a:ext cx="6048375" cy="467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6653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32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Матір поета Марія Василівна</vt:lpstr>
      <vt:lpstr>Павло у дитинстві. 1901 рік</vt:lpstr>
      <vt:lpstr>П.Тичина з першою вчителькою Серафимою Морачевською</vt:lpstr>
      <vt:lpstr>Презентация PowerPoint</vt:lpstr>
      <vt:lpstr>Гра на бандурі</vt:lpstr>
      <vt:lpstr>Поет із юними читачами</vt:lpstr>
      <vt:lpstr>Хвилини творчості</vt:lpstr>
      <vt:lpstr>Письменник із дружиною Лідією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Матір поета Марія Василівна</dc:title>
  <cp:lastModifiedBy>Bill_Gates</cp:lastModifiedBy>
  <cp:revision>2</cp:revision>
  <dcterms:modified xsi:type="dcterms:W3CDTF">2015-02-16T10:28:44Z</dcterms:modified>
</cp:coreProperties>
</file>