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46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&#1043;&#1072;&#1111;%20&#1096;&#1091;&#1084;&#1083;&#1103;&#1090;&#1100;%20&#1058;&#1080;&#1095;&#1080;&#1085;&#1072;.avi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&#1043;&#1072;&#1111;%20&#1096;&#1091;&#1084;&#1083;&#1103;&#1090;&#1100;%20(&#1043;&#1077;&#1086;&#1088;&#1075;&#1110;&#1081;%20&#1052;&#1072;&#1081;&#1073;&#1086;&#1088;&#1086;&#1076;&#1072;%20-%20&#1055;.&#1058;&#1080;&#1095;&#1080;&#1085;&#1072;)%20Ostap%20Darchuk.avi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5229225"/>
            <a:ext cx="6400800" cy="1127125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uk-UA" altLang="ru-RU" sz="2800" b="1" dirty="0">
                <a:solidFill>
                  <a:srgbClr val="4946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зорові і слухові деталі добирає </a:t>
            </a:r>
          </a:p>
          <a:p>
            <a:pPr>
              <a:lnSpc>
                <a:spcPct val="80000"/>
              </a:lnSpc>
            </a:pPr>
            <a:r>
              <a:rPr lang="uk-UA" altLang="ru-RU" sz="2800" b="1" dirty="0">
                <a:solidFill>
                  <a:srgbClr val="4946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поет у вірші?</a:t>
            </a:r>
          </a:p>
          <a:p>
            <a:pPr>
              <a:lnSpc>
                <a:spcPct val="80000"/>
              </a:lnSpc>
            </a:pPr>
            <a:r>
              <a:rPr lang="uk-UA" altLang="ru-RU" sz="2400" b="1" dirty="0"/>
              <a:t> </a:t>
            </a:r>
          </a:p>
          <a:p>
            <a:pPr>
              <a:lnSpc>
                <a:spcPct val="80000"/>
              </a:lnSpc>
            </a:pPr>
            <a:endParaRPr lang="ru-RU" altLang="ru-RU" sz="2400" b="1" dirty="0"/>
          </a:p>
        </p:txBody>
      </p:sp>
      <p:pic>
        <p:nvPicPr>
          <p:cNvPr id="2052" name="Picture 4" descr="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60350"/>
            <a:ext cx="7704137" cy="453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478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4509120"/>
            <a:ext cx="8229600" cy="1872208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uk-UA" altLang="ru-RU" sz="2800" b="1" dirty="0" smtClean="0">
                <a:solidFill>
                  <a:srgbClr val="4946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Перегляньте </a:t>
            </a:r>
            <a:r>
              <a:rPr lang="uk-UA" altLang="ru-RU" sz="2800" b="1" dirty="0" smtClean="0">
                <a:solidFill>
                  <a:srgbClr val="49466A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відео</a:t>
            </a:r>
            <a:r>
              <a:rPr lang="uk-UA" altLang="ru-RU" sz="2800" b="1" dirty="0" smtClean="0">
                <a:solidFill>
                  <a:srgbClr val="4946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створене за поезією «Гаї шумлять». Якими епітетами можна описати його настрій?</a:t>
            </a:r>
            <a:endParaRPr lang="ru-RU" altLang="ru-RU" sz="2800" b="1" dirty="0">
              <a:solidFill>
                <a:srgbClr val="4946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Отзывы на стихи, современная литератур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000" y="332656"/>
            <a:ext cx="5905500" cy="40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109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365625"/>
            <a:ext cx="8229600" cy="2044700"/>
          </a:xfrm>
        </p:spPr>
        <p:txBody>
          <a:bodyPr/>
          <a:lstStyle/>
          <a:p>
            <a:pPr algn="ctr">
              <a:buFontTx/>
              <a:buNone/>
            </a:pPr>
            <a:r>
              <a:rPr lang="uk-UA" altLang="ru-RU" sz="2800" b="1" dirty="0">
                <a:solidFill>
                  <a:srgbClr val="4946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 Г. Майборода написав </a:t>
            </a:r>
            <a:r>
              <a:rPr lang="uk-UA" altLang="ru-RU" sz="2800" b="1" dirty="0">
                <a:solidFill>
                  <a:srgbClr val="49466A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музику</a:t>
            </a:r>
            <a:r>
              <a:rPr lang="uk-UA" altLang="ru-RU" sz="2800" b="1" dirty="0">
                <a:solidFill>
                  <a:srgbClr val="4946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до вірша “Гаї шумлять”. </a:t>
            </a:r>
          </a:p>
          <a:p>
            <a:pPr algn="ctr">
              <a:buFontTx/>
              <a:buNone/>
            </a:pPr>
            <a:r>
              <a:rPr lang="uk-UA" altLang="ru-RU" sz="2800" b="1" dirty="0">
                <a:solidFill>
                  <a:srgbClr val="4946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Митець зумів наповнити душу кожного поетичного рядка чаруючою </a:t>
            </a:r>
            <a:r>
              <a:rPr lang="uk-UA" altLang="ru-RU" sz="2800" b="1" dirty="0" smtClean="0">
                <a:solidFill>
                  <a:srgbClr val="4946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мелодією</a:t>
            </a:r>
            <a:endParaRPr lang="ru-RU" altLang="ru-RU" sz="2800" b="1" dirty="0">
              <a:solidFill>
                <a:srgbClr val="4946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Фото, хмарки Фото Online.u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2656"/>
            <a:ext cx="609600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535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157192"/>
            <a:ext cx="8229600" cy="114300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rgbClr val="4946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Розгляньте картину, «намальовану» шерстю, чи можна вважати її твором мистецтва? Чому?</a:t>
            </a:r>
            <a:endParaRPr lang="ru-RU" sz="2800" b="1" dirty="0">
              <a:solidFill>
                <a:srgbClr val="4946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Войлок, валяние Записи в рубрике Войлок, валяние Дневник Maximilia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2656"/>
            <a:ext cx="6408712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84238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68</Words>
  <Application>Microsoft Office PowerPoint</Application>
  <PresentationFormat>Экран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Розгляньте картину, «намальовану» шерстю, чи можна вважати її твором мистецтва? Чому?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Bill_Gates</cp:lastModifiedBy>
  <cp:revision>3</cp:revision>
  <dcterms:modified xsi:type="dcterms:W3CDTF">2015-02-16T10:21:42Z</dcterms:modified>
</cp:coreProperties>
</file>