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333375"/>
            <a:ext cx="7772400" cy="10795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Яка головна думка поезії “Гаї шумлять”?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1773238"/>
            <a:ext cx="7489825" cy="3743325"/>
          </a:xfrm>
        </p:spPr>
        <p:txBody>
          <a:bodyPr/>
          <a:lstStyle/>
          <a:p>
            <a:pPr algn="l"/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уславлення людської праці та краси природи;</a:t>
            </a:r>
          </a:p>
          <a:p>
            <a:pPr algn="l"/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заклик берегти рідну природу;</a:t>
            </a:r>
          </a:p>
          <a:p>
            <a:pPr algn="l"/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жаль з приводу недбайливого ставлення до природи.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08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Що означає слово </a:t>
            </a:r>
            <a:r>
              <a:rPr lang="uk-UA" altLang="ru-RU" sz="28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кротость</a:t>
            </a: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щедрість;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покірність;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краса.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img-fotki.yandex.ru/get/9480/66124276.1c9/0_a08e0_335e3f46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68760"/>
            <a:ext cx="26860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91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Що робить дзвін над нивами у поезії “Гаї шумлять”?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“щось мріє”;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“горить-тремтить”;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“думки пряде”.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://img-fotki.yandex.ru/get/4129/66124276.fe/0_8aad6_d2598ae4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4762500" cy="220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2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Із чим порівнюється метелик у вірші “Блакить мою душу обвіяла”?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із свічечкою;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із стрічечкою; 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із квіточкою.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img-fotki.yandex.ru/get/4117/66124276.fe/0_8aada_7fc68abb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36912"/>
            <a:ext cx="4762500" cy="348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477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У чому особливість поезій П.Тичини?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сатиричний і жартівливий настрій творів;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кольорова палітра віршів;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мелодійність віршів. 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Детский са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01008"/>
            <a:ext cx="476250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21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Які почуття передає автор у вірші “Гаї шумлять”?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замилування рідною природою;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здивування з приводу незвичайних природних явищ;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жалю з приводу недбайливого ставлення до природи.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69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Які почуття передає поет у вірші “Не бував ти у наших краях!”?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захоплення рідним краєм і людьми;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радості, що не треба покидати рідний край;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жалю через смуток і сльози товариша.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img-fotki.yandex.ru/get/4515/66124276.40/0_6aa47_2f83ee8a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77072"/>
            <a:ext cx="476250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6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Що спільного між поезіями “Гаї шумлять”, “Не бував ти у наших краях!”, “Блакить мою душу обвіяла”?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5038"/>
            <a:ext cx="8229600" cy="39211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заклик до збереження природи;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любов до рідної землі;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смуток з приводу знищення природних багатств</a:t>
            </a:r>
            <a:r>
              <a:rPr lang="uk-UA" altLang="ru-RU" sz="2800" b="1" dirty="0">
                <a:solidFill>
                  <a:srgbClr val="0070C0"/>
                </a:solidFill>
              </a:rPr>
              <a:t>.</a:t>
            </a:r>
            <a:endParaRPr lang="ru-RU" alt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Який художній засіб ужито в рядку </a:t>
            </a:r>
            <a:r>
              <a:rPr lang="uk-UA" alt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“Там степи, там могили, як гори”</a:t>
            </a: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8229600" cy="3529012"/>
          </a:xfrm>
        </p:spPr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епітет;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метафора;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порівняння.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img-fotki.yandex.ru/get/6313/66124276.88/0_73c1d_56de07e1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880"/>
            <a:ext cx="4762500" cy="288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37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Який художній засіб ужито в рядку </a:t>
            </a:r>
            <a:r>
              <a:rPr lang="uk-UA" alt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“Хмарки біжать – милуюся”</a:t>
            </a: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епітет;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персоніфікація;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порівняння. 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Тра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952"/>
            <a:ext cx="4762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02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Який художній засіб ужито в рядку </a:t>
            </a:r>
            <a:r>
              <a:rPr lang="uk-UA" alt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“Під тихий шепіт трав голублячий”</a:t>
            </a: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епітет;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персоніфікація;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порівняння.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img-fotki.yandex.ru/get/6618/66124276.f0/0_89c6b_c82c153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84784"/>
            <a:ext cx="39719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Доберіть синонім до слова </a:t>
            </a:r>
            <a:r>
              <a:rPr lang="uk-UA" alt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блакить</a:t>
            </a:r>
            <a:r>
              <a:rPr lang="uk-UA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перламутр;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прозорість;</a:t>
            </a:r>
          </a:p>
          <a:p>
            <a:pPr>
              <a:buFontTx/>
              <a:buNone/>
            </a:pPr>
            <a:endParaRPr lang="uk-UA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uk-UA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лазур.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img-fotki.yandex.ru/get/6428/66124276.173/0_934f4_38a93952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12776"/>
            <a:ext cx="43910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29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372</Words>
  <Application>Microsoft Office PowerPoint</Application>
  <PresentationFormat>Экран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1. Яка головна думка поезії “Гаї шумлять”?</vt:lpstr>
      <vt:lpstr>2. У чому особливість поезій П.Тичини?</vt:lpstr>
      <vt:lpstr>3. Які почуття передає автор у вірші “Гаї шумлять”?</vt:lpstr>
      <vt:lpstr>4. Які почуття передає поет у вірші “Не бував ти у наших краях!”?</vt:lpstr>
      <vt:lpstr>5. Що спільного між поезіями “Гаї шумлять”, “Не бував ти у наших краях!”, “Блакить мою душу обвіяла”?</vt:lpstr>
      <vt:lpstr>6. Який художній засіб ужито в рядку “Там степи, там могили, як гори”?</vt:lpstr>
      <vt:lpstr>7. Який художній засіб ужито в рядку “Хмарки біжать – милуюся”?</vt:lpstr>
      <vt:lpstr>8. Який художній засіб ужито в рядку “Під тихий шепіт трав голублячий”?</vt:lpstr>
      <vt:lpstr>9. Доберіть синонім до слова блакить.</vt:lpstr>
      <vt:lpstr>10. Що означає слово кротость?</vt:lpstr>
      <vt:lpstr>11. Що робить дзвін над нивами у поезії “Гаї шумлять”?</vt:lpstr>
      <vt:lpstr>12. Із чим порівнюється метелик у вірші “Блакить мою душу обвіяла”?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Яка головна думка поезії “Гаї шумлять”?</dc:title>
  <cp:lastModifiedBy>Bill_Gates</cp:lastModifiedBy>
  <cp:revision>3</cp:revision>
  <dcterms:modified xsi:type="dcterms:W3CDTF">2015-02-16T10:27:34Z</dcterms:modified>
</cp:coreProperties>
</file>