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EA4FD-33E1-4982-9BAF-A53B35CC428C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41A97-4C3D-4815-95E3-9B8D58C48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227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CDC28A-0D88-41E0-97A1-92DC7CD6C572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altLang="ru-RU"/>
              <a:t>ироди</a:t>
            </a:r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Рима – співзвучне закінчення віршованих рядків.</a:t>
            </a:r>
          </a:p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Римування:</a:t>
            </a: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кільцеве - АББА, </a:t>
            </a: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суміжне - ААББ, </a:t>
            </a: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перехресне - АБАБ.</a:t>
            </a:r>
          </a:p>
          <a:p>
            <a:endParaRPr lang="uk-UA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Визначте  особливості римування </a:t>
            </a:r>
            <a:r>
              <a:rPr lang="uk-UA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поезії</a:t>
            </a:r>
            <a:r>
              <a:rPr lang="uk-UA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84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0113" y="5013324"/>
            <a:ext cx="7777162" cy="1728043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Пейзаж – опис природи в художньому творі</a:t>
            </a:r>
            <a:r>
              <a:rPr lang="uk-UA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Чи можна вважати цю картину із шерсті пейзажем? Чому?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Казанский портал Афиша, кинотеатры, ночные клубы, бары, рестораны, кафе, концерты, фестивали, выставки - Казан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57531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22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Экран 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Bill_Gates</cp:lastModifiedBy>
  <cp:revision>2</cp:revision>
  <dcterms:modified xsi:type="dcterms:W3CDTF">2015-02-16T10:20:38Z</dcterms:modified>
</cp:coreProperties>
</file>