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58" r:id="rId8"/>
    <p:sldId id="260" r:id="rId9"/>
    <p:sldId id="267" r:id="rId10"/>
    <p:sldId id="266" r:id="rId11"/>
    <p:sldId id="265" r:id="rId12"/>
    <p:sldId id="259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D7A089-AB3A-4690-9166-B57BB4769C0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FD3D2-2764-47D3-AF64-D3D8714494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5373216"/>
            <a:ext cx="5004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МАТУСІВСЬКИЙ </a:t>
            </a:r>
            <a:r>
              <a:rPr lang="ru-RU" sz="1400" b="1" dirty="0">
                <a:solidFill>
                  <a:srgbClr val="7030A0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ШПОЛЯНСЬКОЇ РАЙОННОЇ РАДИ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ЧЕРКАСЬКОЇ ОБЛАСТІ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8357" y="4726885"/>
            <a:ext cx="1927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Коваль </a:t>
            </a:r>
            <a:r>
              <a:rPr lang="ru-RU" dirty="0">
                <a:solidFill>
                  <a:srgbClr val="7030A0"/>
                </a:solidFill>
              </a:rPr>
              <a:t>Л.О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uk-UA" dirty="0" smtClean="0">
                <a:solidFill>
                  <a:srgbClr val="7030A0"/>
                </a:solidFill>
              </a:rPr>
              <a:t>Вчитель біології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82158" y="126876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err="1">
                <a:solidFill>
                  <a:srgbClr val="7030A0"/>
                </a:solidFill>
              </a:rPr>
              <a:t>Покритонасінні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" y="384284"/>
            <a:ext cx="4358501" cy="28913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50958"/>
            <a:ext cx="5076056" cy="3807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7"/>
            <a:ext cx="4499992" cy="36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4284"/>
            <a:ext cx="4807203" cy="29727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8205" y="-15826"/>
            <a:ext cx="2223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Плодово - </a:t>
            </a:r>
            <a:r>
              <a:rPr lang="ru-RU" sz="2000" b="1" dirty="0" err="1" smtClean="0">
                <a:solidFill>
                  <a:srgbClr val="7030A0"/>
                </a:solidFill>
              </a:rPr>
              <a:t>ягідні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9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22628"/>
            <a:ext cx="2715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Медоносні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культури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762500" cy="3095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427984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667"/>
            <a:ext cx="4355976" cy="3270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788024" cy="32774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6203" y="0"/>
            <a:ext cx="2861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Декоративні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рослини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766403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012"/>
            <a:ext cx="4788024" cy="3320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30" y="548680"/>
            <a:ext cx="4621670" cy="299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95" y="3511488"/>
            <a:ext cx="4346605" cy="3346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1880" y="0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Лікарські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рослин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7030A0"/>
                </a:solidFill>
              </a:rPr>
              <a:t>Список </a:t>
            </a:r>
            <a:r>
              <a:rPr lang="ru-RU" sz="3600" dirty="0" err="1">
                <a:solidFill>
                  <a:srgbClr val="7030A0"/>
                </a:solidFill>
              </a:rPr>
              <a:t>використаних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джерел</a:t>
            </a:r>
            <a:r>
              <a:rPr lang="ru-RU" sz="3600" dirty="0">
                <a:solidFill>
                  <a:srgbClr val="7030A0"/>
                </a:solidFill>
              </a:rPr>
              <a:t> та </a:t>
            </a:r>
            <a:r>
              <a:rPr lang="ru-RU" sz="3600" dirty="0" err="1">
                <a:solidFill>
                  <a:srgbClr val="7030A0"/>
                </a:solidFill>
              </a:rPr>
              <a:t>інтернет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ресурсів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3068960"/>
            <a:ext cx="6400800" cy="3474720"/>
          </a:xfrm>
        </p:spPr>
        <p:txBody>
          <a:bodyPr/>
          <a:lstStyle/>
          <a:p>
            <a:r>
              <a:rPr lang="ru-RU" dirty="0" err="1">
                <a:solidFill>
                  <a:srgbClr val="7030A0"/>
                </a:solidFill>
              </a:rPr>
              <a:t>Довідник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біології</a:t>
            </a:r>
            <a:r>
              <a:rPr lang="ru-RU" dirty="0">
                <a:solidFill>
                  <a:srgbClr val="7030A0"/>
                </a:solidFill>
              </a:rPr>
              <a:t> – Соболь В.І.</a:t>
            </a:r>
          </a:p>
          <a:p>
            <a:r>
              <a:rPr lang="ru-RU" dirty="0">
                <a:solidFill>
                  <a:srgbClr val="7030A0"/>
                </a:solidFill>
              </a:rPr>
              <a:t>http://yandex.ua/images/search</a:t>
            </a:r>
          </a:p>
          <a:p>
            <a:r>
              <a:rPr lang="ru-RU" dirty="0">
                <a:solidFill>
                  <a:srgbClr val="7030A0"/>
                </a:solidFill>
              </a:rPr>
              <a:t>http://uk.wikipedia.org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78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514"/>
            <a:ext cx="9144000" cy="612748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2628"/>
            <a:ext cx="8912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Покритонасінні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або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квіткові</a:t>
            </a:r>
            <a:r>
              <a:rPr lang="ru-RU" sz="2000" b="1" dirty="0" smtClean="0">
                <a:solidFill>
                  <a:srgbClr val="7030A0"/>
                </a:solidFill>
              </a:rPr>
              <a:t> – </a:t>
            </a:r>
            <a:r>
              <a:rPr lang="ru-RU" sz="2000" b="1" dirty="0" err="1" smtClean="0">
                <a:solidFill>
                  <a:srgbClr val="7030A0"/>
                </a:solidFill>
              </a:rPr>
              <a:t>це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вищі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насінні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рослини</a:t>
            </a:r>
            <a:r>
              <a:rPr lang="ru-RU" sz="2000" b="1" dirty="0" smtClean="0">
                <a:solidFill>
                  <a:srgbClr val="7030A0"/>
                </a:solidFill>
              </a:rPr>
              <a:t>, у </a:t>
            </a:r>
            <a:r>
              <a:rPr lang="ru-RU" sz="2000" b="1" dirty="0" err="1" smtClean="0">
                <a:solidFill>
                  <a:srgbClr val="7030A0"/>
                </a:solidFill>
              </a:rPr>
              <a:t>яких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насінні</a:t>
            </a:r>
            <a:r>
              <a:rPr lang="ru-RU" sz="2000" b="1" dirty="0" smtClean="0">
                <a:solidFill>
                  <a:srgbClr val="7030A0"/>
                </a:solidFill>
              </a:rPr>
              <a:t> зачатки </a:t>
            </a:r>
            <a:r>
              <a:rPr lang="ru-RU" sz="2000" b="1" dirty="0" err="1" smtClean="0">
                <a:solidFill>
                  <a:srgbClr val="7030A0"/>
                </a:solidFill>
              </a:rPr>
              <a:t>містяться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закрито</a:t>
            </a:r>
            <a:r>
              <a:rPr lang="ru-RU" sz="2000" b="1" dirty="0" smtClean="0">
                <a:solidFill>
                  <a:srgbClr val="7030A0"/>
                </a:solidFill>
              </a:rPr>
              <a:t> в </a:t>
            </a:r>
            <a:r>
              <a:rPr lang="ru-RU" sz="2000" b="1" dirty="0" err="1" smtClean="0">
                <a:solidFill>
                  <a:srgbClr val="7030A0"/>
                </a:solidFill>
              </a:rPr>
              <a:t>зав'язі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квітки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5244">
            <a:off x="-24203" y="1409283"/>
            <a:ext cx="5095875" cy="3819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4875">
            <a:off x="3847988" y="1574012"/>
            <a:ext cx="4832933" cy="3622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58307"/>
            <a:ext cx="3483530" cy="35736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845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Відділ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налічує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близько</a:t>
            </a:r>
            <a:r>
              <a:rPr lang="ru-RU" sz="2000" b="1" dirty="0" smtClean="0">
                <a:solidFill>
                  <a:srgbClr val="7030A0"/>
                </a:solidFill>
              </a:rPr>
              <a:t> 250000 </a:t>
            </a:r>
            <a:r>
              <a:rPr lang="ru-RU" sz="2000" b="1" dirty="0" err="1" smtClean="0">
                <a:solidFill>
                  <a:srgbClr val="7030A0"/>
                </a:solidFill>
              </a:rPr>
              <a:t>видів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поділяються</a:t>
            </a:r>
            <a:r>
              <a:rPr lang="ru-RU" sz="2000" b="1" dirty="0" smtClean="0">
                <a:solidFill>
                  <a:srgbClr val="7030A0"/>
                </a:solidFill>
              </a:rPr>
              <a:t> на два </a:t>
            </a:r>
            <a:r>
              <a:rPr lang="ru-RU" sz="2000" b="1" dirty="0" err="1" smtClean="0">
                <a:solidFill>
                  <a:srgbClr val="7030A0"/>
                </a:solidFill>
              </a:rPr>
              <a:t>класи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>
                <a:solidFill>
                  <a:srgbClr val="7030A0"/>
                </a:solidFill>
              </a:rPr>
              <a:t>Однодольні</a:t>
            </a:r>
            <a:r>
              <a:rPr lang="ru-RU" sz="2000" b="1" dirty="0" smtClean="0">
                <a:solidFill>
                  <a:srgbClr val="7030A0"/>
                </a:solidFill>
              </a:rPr>
              <a:t> та </a:t>
            </a:r>
            <a:r>
              <a:rPr lang="ru-RU" sz="2000" b="1" dirty="0" err="1" smtClean="0">
                <a:solidFill>
                  <a:srgbClr val="7030A0"/>
                </a:solidFill>
              </a:rPr>
              <a:t>Дводольні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78529" cy="614556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Особливості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будови</a:t>
            </a:r>
            <a:r>
              <a:rPr lang="ru-RU" sz="2000" b="1" dirty="0" smtClean="0">
                <a:solidFill>
                  <a:srgbClr val="7030A0"/>
                </a:solidFill>
              </a:rPr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Є </a:t>
            </a:r>
            <a:r>
              <a:rPr lang="ru-RU" sz="2000" b="1" dirty="0" err="1" smtClean="0">
                <a:solidFill>
                  <a:srgbClr val="7030A0"/>
                </a:solidFill>
              </a:rPr>
              <a:t>притаманні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лише</a:t>
            </a:r>
            <a:r>
              <a:rPr lang="ru-RU" sz="2000" b="1" dirty="0" smtClean="0">
                <a:solidFill>
                  <a:srgbClr val="7030A0"/>
                </a:solidFill>
              </a:rPr>
              <a:t> для них </a:t>
            </a:r>
            <a:r>
              <a:rPr lang="ru-RU" sz="2000" b="1" dirty="0" err="1" smtClean="0">
                <a:solidFill>
                  <a:srgbClr val="7030A0"/>
                </a:solidFill>
              </a:rPr>
              <a:t>органи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>
                <a:solidFill>
                  <a:srgbClr val="7030A0"/>
                </a:solidFill>
              </a:rPr>
              <a:t>квітка</a:t>
            </a:r>
            <a:r>
              <a:rPr lang="ru-RU" sz="2000" b="1" dirty="0" smtClean="0">
                <a:solidFill>
                  <a:srgbClr val="7030A0"/>
                </a:solidFill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</a:rPr>
              <a:t>плід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8"/>
            <a:ext cx="9144000" cy="553558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7030A0"/>
                </a:solidFill>
              </a:rPr>
              <a:t>Насіння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формується</a:t>
            </a:r>
            <a:r>
              <a:rPr lang="ru-RU" sz="2000" b="1" dirty="0" smtClean="0">
                <a:solidFill>
                  <a:srgbClr val="7030A0"/>
                </a:solidFill>
              </a:rPr>
              <a:t> з </a:t>
            </a:r>
            <a:r>
              <a:rPr lang="ru-RU" sz="2000" b="1" dirty="0" err="1" smtClean="0">
                <a:solidFill>
                  <a:srgbClr val="7030A0"/>
                </a:solidFill>
              </a:rPr>
              <a:t>насінних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зачатків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захищених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стінками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зав'язі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що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перетворюються</a:t>
            </a:r>
            <a:r>
              <a:rPr lang="ru-RU" sz="2000" b="1" dirty="0" smtClean="0">
                <a:solidFill>
                  <a:srgbClr val="7030A0"/>
                </a:solidFill>
              </a:rPr>
              <a:t> в </a:t>
            </a:r>
            <a:r>
              <a:rPr lang="ru-RU" sz="2000" b="1" dirty="0" err="1" smtClean="0">
                <a:solidFill>
                  <a:srgbClr val="7030A0"/>
                </a:solidFill>
              </a:rPr>
              <a:t>оплодень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Маточка </a:t>
            </a:r>
            <a:r>
              <a:rPr lang="ru-RU" sz="2000" b="1" dirty="0" err="1" smtClean="0">
                <a:solidFill>
                  <a:srgbClr val="7030A0"/>
                </a:solidFill>
              </a:rPr>
              <a:t>із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зав'язью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стовпчиком</a:t>
            </a:r>
            <a:r>
              <a:rPr lang="ru-RU" sz="2000" b="1" dirty="0" smtClean="0">
                <a:solidFill>
                  <a:srgbClr val="7030A0"/>
                </a:solidFill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</a:rPr>
              <a:t>приймочкою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плід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який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розвивається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із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зав'язі</a:t>
            </a:r>
            <a:r>
              <a:rPr lang="ru-RU" sz="2000" b="1" dirty="0" smtClean="0">
                <a:solidFill>
                  <a:srgbClr val="7030A0"/>
                </a:solidFill>
              </a:rPr>
              <a:t> – </a:t>
            </a:r>
            <a:r>
              <a:rPr lang="ru-RU" sz="2000" b="1" dirty="0" err="1" smtClean="0">
                <a:solidFill>
                  <a:srgbClr val="7030A0"/>
                </a:solidFill>
              </a:rPr>
              <a:t>властиві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тільки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покритонасінним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441"/>
            <a:ext cx="9144001" cy="608855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</a:rPr>
              <a:t>Утворенню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насіння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передують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запилення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квіток</a:t>
            </a:r>
            <a:r>
              <a:rPr lang="ru-RU" sz="2000" b="1" dirty="0" smtClean="0">
                <a:solidFill>
                  <a:srgbClr val="7030A0"/>
                </a:solidFill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</a:rPr>
              <a:t>подвійне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запліднення</a:t>
            </a:r>
            <a:r>
              <a:rPr lang="ru-RU" sz="2000" b="1" dirty="0" smtClean="0">
                <a:solidFill>
                  <a:srgbClr val="7030A0"/>
                </a:solidFill>
              </a:rPr>
              <a:t>;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" y="707886"/>
            <a:ext cx="9131229" cy="614981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80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Значення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покритонасінних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Вирощують</a:t>
            </a:r>
            <a:r>
              <a:rPr lang="ru-RU" sz="2000" b="1" dirty="0" smtClean="0">
                <a:solidFill>
                  <a:srgbClr val="7030A0"/>
                </a:solidFill>
              </a:rPr>
              <a:t> як </a:t>
            </a:r>
            <a:r>
              <a:rPr lang="ru-RU" sz="2000" b="1" dirty="0" err="1" smtClean="0">
                <a:solidFill>
                  <a:srgbClr val="7030A0"/>
                </a:solidFill>
              </a:rPr>
              <a:t>овочеві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культури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6742"/>
            <a:ext cx="9144001" cy="6341258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16632"/>
            <a:ext cx="2196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Олійні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культури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" y="425570"/>
            <a:ext cx="9149567" cy="6436606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2" y="25460"/>
            <a:ext cx="1141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Зернові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157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Покритонасінні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Покритонасінні    Мета: ознайомити учнів з особливостями будови і життєдіяльності покритонасінних, розглянути їхнє значення для природних екосистем і людини</dc:title>
  <dc:creator>Matusiv</dc:creator>
  <cp:lastModifiedBy>Matusiv</cp:lastModifiedBy>
  <cp:revision>10</cp:revision>
  <dcterms:created xsi:type="dcterms:W3CDTF">2015-02-04T16:50:00Z</dcterms:created>
  <dcterms:modified xsi:type="dcterms:W3CDTF">2015-02-16T17:46:25Z</dcterms:modified>
</cp:coreProperties>
</file>