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31B238-E3A3-4CE1-86AA-5DEA268253D9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DD26D9E-B6E8-46E5-BF72-23A369792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2;&#1080;&#1092;&#1088;&#1086;&#1074;&#1110;%20&#1088;&#1077;&#1089;&#1091;&#1088;&#1089;&#1080;%202017\&#1044;&#1086;&#1076;&#1072;&#1090;&#1082;&#1080;\0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file:///F:\&#1062;&#1080;&#1092;&#1088;&#1086;&#1074;&#1110;%20&#1088;&#1077;&#1089;&#1091;&#1088;&#1089;&#1080;%202017\&#1044;&#1086;&#1076;&#1072;&#1090;&#1082;&#1080;\1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2.wma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2;&#1080;&#1092;&#1088;&#1086;&#1074;&#1110;%20&#1088;&#1077;&#1089;&#1091;&#1088;&#1089;&#1080;%202017\&#1044;&#1086;&#1076;&#1072;&#1090;&#1082;&#1080;\2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2;&#1080;&#1092;&#1088;&#1086;&#1074;&#1110;%20&#1088;&#1077;&#1089;&#1091;&#1088;&#1089;&#1080;%202017\&#1044;&#1086;&#1076;&#1072;&#1090;&#1082;&#1080;\3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512511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b="0" dirty="0" err="1" smtClean="0">
                <a:solidFill>
                  <a:schemeClr val="tx1"/>
                </a:solidFill>
                <a:effectLst/>
              </a:rPr>
              <a:t>Аудіокнига</a:t>
            </a:r>
            <a:r>
              <a:rPr lang="uk-UA" b="0" dirty="0" smtClean="0">
                <a:solidFill>
                  <a:schemeClr val="tx1"/>
                </a:solidFill>
                <a:effectLst/>
              </a:rPr>
              <a:t/>
            </a:r>
            <a:br>
              <a:rPr lang="uk-UA" b="0" dirty="0" smtClean="0">
                <a:solidFill>
                  <a:schemeClr val="tx1"/>
                </a:solidFill>
                <a:effectLst/>
              </a:rPr>
            </a:br>
            <a:endParaRPr lang="ru-RU" b="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Nout\Desktop\Цифрові\Фото\129352550_2w2B869Vv8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980390"/>
            <a:ext cx="5200650" cy="4933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979712" y="501317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859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.wm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076056" y="6021288"/>
            <a:ext cx="609600" cy="609600"/>
          </a:xfrm>
          <a:prstGeom prst="rect">
            <a:avLst/>
          </a:prstGeom>
        </p:spPr>
      </p:pic>
      <p:pic>
        <p:nvPicPr>
          <p:cNvPr id="2051" name="Picture 3" descr="C:\Users\Nout\Desktop\Цифрові\Фото\mit_koza_1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38" y="209480"/>
            <a:ext cx="3974827" cy="6116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2195736" y="5822032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429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out\Desktop\Цифрові\Фото\8a2f3 —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786224"/>
            <a:ext cx="3889598" cy="4604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979712" y="5589240"/>
            <a:ext cx="720080" cy="8559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360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1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108520" y="436510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Nout\Desktop\Цифрові\Фото\Serg_jka _ Mit'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9275"/>
            <a:ext cx="3672407" cy="4424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627784" y="59492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828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1</Words>
  <Application>Microsoft Office PowerPoint</Application>
  <PresentationFormat>Экран (4:3)</PresentationFormat>
  <Paragraphs>1</Paragraphs>
  <Slides>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Аудіокнига 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Аудіокнига </dc:title>
  <dc:creator>vr6</dc:creator>
  <cp:lastModifiedBy>IMAGE</cp:lastModifiedBy>
  <cp:revision>14</cp:revision>
  <dcterms:created xsi:type="dcterms:W3CDTF">2017-02-11T20:10:21Z</dcterms:created>
  <dcterms:modified xsi:type="dcterms:W3CDTF">2017-03-15T18:05:59Z</dcterms:modified>
</cp:coreProperties>
</file>