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4D38626-52F5-4801-AEC0-69298E4D1389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A384493-5E7F-4B1C-A6B4-A084D42DA8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48680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uk-UA" b="0" dirty="0" err="1" smtClean="0">
                <a:solidFill>
                  <a:schemeClr val="tx1"/>
                </a:solidFill>
                <a:effectLst/>
              </a:rPr>
              <a:t>Розв</a:t>
            </a:r>
            <a:r>
              <a:rPr lang="en-US" b="0" dirty="0" smtClean="0">
                <a:solidFill>
                  <a:schemeClr val="tx1"/>
                </a:solidFill>
                <a:effectLst/>
              </a:rPr>
              <a:t>’</a:t>
            </a:r>
            <a:r>
              <a:rPr lang="uk-UA" b="0" dirty="0" err="1" smtClean="0">
                <a:solidFill>
                  <a:schemeClr val="tx1"/>
                </a:solidFill>
                <a:effectLst/>
              </a:rPr>
              <a:t>язування</a:t>
            </a:r>
            <a:r>
              <a:rPr lang="uk-UA" b="0" dirty="0" smtClean="0">
                <a:solidFill>
                  <a:schemeClr val="tx1"/>
                </a:solidFill>
                <a:effectLst/>
              </a:rPr>
              <a:t> ситуативних завдань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2267744" y="2348880"/>
            <a:ext cx="6400800" cy="3474720"/>
          </a:xfrm>
        </p:spPr>
        <p:txBody>
          <a:bodyPr>
            <a:norm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Уявіть, що ви вдома робили якусь шкоду, признаватися вам не хочеться, але вас викрили. Як ви будете діяти і чому саме так?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1426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2555776" y="2348880"/>
            <a:ext cx="6400800" cy="3474720"/>
          </a:xfrm>
        </p:spPr>
        <p:txBody>
          <a:bodyPr>
            <a:norm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Уявіть, що ви з другом (подругою) придумали якусь гру і посварилися через розподіл ролей. Вам, як завжди, випала найгірша роль. Як ви вчините і чому саме так?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7782" y="4482717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1379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2143108" y="1285860"/>
            <a:ext cx="6400800" cy="3474720"/>
          </a:xfrm>
        </p:spPr>
        <p:txBody>
          <a:bodyPr>
            <a:noAutofit/>
          </a:bodyPr>
          <a:lstStyle/>
          <a:p>
            <a:r>
              <a:rPr 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Вам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здалося, що в домі завівся «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барабашка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Вас лякає якийсь шурхіт, скрипіння. Що ви будете робити: не звертатимете уваги, поскаржитесь батькам, намагатиметеся знайти про це явище якусь інформацію у книгах, перевірите всі дверцята (чи не вони утворюють шум?). Чому саме так?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7355" y="18364"/>
            <a:ext cx="1592317" cy="6858001"/>
            <a:chOff x="27355" y="0"/>
            <a:chExt cx="2012853" cy="6858001"/>
          </a:xfrm>
        </p:grpSpPr>
        <p:pic>
          <p:nvPicPr>
            <p:cNvPr id="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-252536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0821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123</Words>
  <Application>Microsoft Office PowerPoint</Application>
  <PresentationFormat>Экран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Воздушный поток</vt:lpstr>
      <vt:lpstr>Розв’язування ситуативних завдань</vt:lpstr>
      <vt:lpstr>Слайд 2</vt:lpstr>
      <vt:lpstr>Слайд 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Розв’язування ситуативних завдань</dc:title>
  <dc:creator>vr6</dc:creator>
  <cp:lastModifiedBy>IMAGE</cp:lastModifiedBy>
  <cp:revision>6</cp:revision>
  <dcterms:created xsi:type="dcterms:W3CDTF">2017-02-11T19:51:34Z</dcterms:created>
  <dcterms:modified xsi:type="dcterms:W3CDTF">2017-02-20T17:43:02Z</dcterms:modified>
</cp:coreProperties>
</file>