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FC8CE10-19B6-49AC-9819-3D1035B36335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20FC2A1-4BC1-4D64-8968-31189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32656"/>
            <a:ext cx="6512511" cy="11430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uk-UA" sz="2400" b="0" dirty="0" smtClean="0">
                <a:solidFill>
                  <a:schemeClr val="tx1"/>
                </a:solidFill>
                <a:effectLst/>
              </a:rPr>
              <a:t>Знайти серед художніх засобів епітети, метафори та порівняння, фразеологізми </a:t>
            </a:r>
            <a:endParaRPr lang="ru-RU" sz="24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79712" y="1628800"/>
            <a:ext cx="6984776" cy="45365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dirty="0" smtClean="0"/>
              <a:t>Сушити </a:t>
            </a:r>
            <a:r>
              <a:rPr lang="uk-UA" dirty="0"/>
              <a:t>голови; вигравати в уяві; привабливі веселкові барви</a:t>
            </a:r>
            <a:r>
              <a:rPr lang="uk-UA" dirty="0" smtClean="0"/>
              <a:t>; </a:t>
            </a:r>
            <a:r>
              <a:rPr lang="uk-UA" dirty="0"/>
              <a:t>нам’яти </a:t>
            </a:r>
            <a:r>
              <a:rPr lang="uk-UA" dirty="0" smtClean="0"/>
              <a:t>вуха; </a:t>
            </a:r>
            <a:r>
              <a:rPr lang="uk-UA" dirty="0"/>
              <a:t>сісти на шию; надщербити несхитність; стрілка гойднулась в нашу сторону</a:t>
            </a:r>
            <a:r>
              <a:rPr lang="uk-UA" dirty="0" smtClean="0"/>
              <a:t>; </a:t>
            </a:r>
            <a:r>
              <a:rPr lang="uk-UA" dirty="0"/>
              <a:t>хвацькі й одчайдушні мандрівники; шкірити зуби; пошарпаний велосипед</a:t>
            </a:r>
            <a:r>
              <a:rPr lang="uk-UA" dirty="0" smtClean="0"/>
              <a:t>; </a:t>
            </a:r>
            <a:r>
              <a:rPr lang="uk-UA" dirty="0"/>
              <a:t>задимів, мов і не було</a:t>
            </a:r>
            <a:r>
              <a:rPr lang="uk-UA" dirty="0" smtClean="0"/>
              <a:t>; </a:t>
            </a:r>
            <a:r>
              <a:rPr lang="uk-UA" dirty="0"/>
              <a:t>зворушлива </a:t>
            </a:r>
            <a:r>
              <a:rPr lang="uk-UA" dirty="0" smtClean="0"/>
              <a:t>сцена; розчервонілий </a:t>
            </a:r>
            <a:r>
              <a:rPr lang="uk-UA" dirty="0"/>
              <a:t>вусатий здоровань; накинути </a:t>
            </a:r>
            <a:r>
              <a:rPr lang="uk-UA" dirty="0" smtClean="0"/>
              <a:t>оком;   </a:t>
            </a:r>
            <a:r>
              <a:rPr lang="uk-UA" dirty="0"/>
              <a:t>мов йому замакітрилось; </a:t>
            </a:r>
            <a:r>
              <a:rPr lang="uk-UA" dirty="0" smtClean="0"/>
              <a:t> </a:t>
            </a:r>
            <a:r>
              <a:rPr lang="uk-UA" dirty="0"/>
              <a:t>голубінь неба заглядає в синь лісового озера</a:t>
            </a:r>
            <a:r>
              <a:rPr lang="uk-UA" dirty="0" smtClean="0"/>
              <a:t>; сліди </a:t>
            </a:r>
            <a:r>
              <a:rPr lang="uk-UA" dirty="0"/>
              <a:t>лап, мов від крокодила; мовчазний таємничий ліс; казковими велетами; заступали </a:t>
            </a:r>
            <a:r>
              <a:rPr lang="uk-UA" dirty="0" smtClean="0"/>
              <a:t>путь; </a:t>
            </a:r>
            <a:r>
              <a:rPr lang="uk-UA" dirty="0"/>
              <a:t>розлючене обличчя; докори совісті вгризалися в душу; став, мов укопаний; здоровенних і страшних лап.</a:t>
            </a:r>
            <a:endParaRPr lang="ru-RU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540568" y="429309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026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Епітети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55776" y="1428736"/>
            <a:ext cx="6400800" cy="4714908"/>
          </a:xfrm>
        </p:spPr>
        <p:txBody>
          <a:bodyPr>
            <a:normAutofit/>
          </a:bodyPr>
          <a:lstStyle/>
          <a:p>
            <a:pPr marL="45720" indent="0">
              <a:buFont typeface="Wingdings" pitchFamily="2" charset="2"/>
              <a:buChar char="v"/>
            </a:pPr>
            <a:r>
              <a:rPr lang="uk-UA" dirty="0"/>
              <a:t>П</a:t>
            </a:r>
            <a:r>
              <a:rPr lang="uk-UA" dirty="0" smtClean="0"/>
              <a:t>ривабливі веселкові барви;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хвацькі й одчайдушні мандрівники;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 пошарпаний велосипед;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зворушлива сцена;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розчервонілий вусатий здоровань;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мовчазний таємничий ліс;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казковими велетами;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розлючене обличчя;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здоровенних і страшних лап.</a:t>
            </a:r>
            <a:endParaRPr lang="ru-RU" b="1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252536" y="414908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6924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4286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Метафори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4" y="1988840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Надщербити несхитність;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вигравати в уяві; 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стрілка гойднулась в нашу сторону;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 голубінь неба заглядає в синь лісового озера; 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заступали путь;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докори совісті вгризалися в душу.</a:t>
            </a:r>
            <a:endParaRPr lang="ru-RU" b="1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24544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513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Порівняння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27784" y="2132856"/>
            <a:ext cx="6400800" cy="347472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Char char="v"/>
            </a:pPr>
            <a:r>
              <a:rPr lang="uk-UA" dirty="0" smtClean="0"/>
              <a:t> </a:t>
            </a:r>
            <a:r>
              <a:rPr lang="uk-UA" dirty="0"/>
              <a:t>З</a:t>
            </a:r>
            <a:r>
              <a:rPr lang="uk-UA" dirty="0" smtClean="0"/>
              <a:t>адимів, мов і не було; </a:t>
            </a:r>
          </a:p>
          <a:p>
            <a:pPr marL="0" indent="0">
              <a:buFont typeface="Wingdings" pitchFamily="2" charset="2"/>
              <a:buChar char="v"/>
            </a:pPr>
            <a:r>
              <a:rPr lang="uk-UA" dirty="0" smtClean="0"/>
              <a:t> мов йому замакітрилось; </a:t>
            </a:r>
          </a:p>
          <a:p>
            <a:pPr marL="0" indent="0">
              <a:buFont typeface="Wingdings" pitchFamily="2" charset="2"/>
              <a:buChar char="v"/>
            </a:pPr>
            <a:r>
              <a:rPr lang="uk-UA" dirty="0" smtClean="0"/>
              <a:t>сліди лап, мов від крокодила;</a:t>
            </a:r>
          </a:p>
          <a:p>
            <a:pPr marL="0" indent="0">
              <a:buFont typeface="Wingdings" pitchFamily="2" charset="2"/>
              <a:buChar char="v"/>
            </a:pPr>
            <a:r>
              <a:rPr lang="uk-UA" dirty="0" smtClean="0"/>
              <a:t> став, мов укопаний.</a:t>
            </a:r>
            <a:endParaRPr lang="ru-RU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435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64291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Фразеологізми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83768" y="2060848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Font typeface="Wingdings" pitchFamily="2" charset="2"/>
              <a:buChar char="v"/>
            </a:pPr>
            <a:r>
              <a:rPr lang="uk-UA" dirty="0" smtClean="0"/>
              <a:t> С</a:t>
            </a:r>
            <a:r>
              <a:rPr lang="ru-RU" dirty="0" err="1" smtClean="0"/>
              <a:t>ушити</a:t>
            </a:r>
            <a:r>
              <a:rPr lang="ru-RU" dirty="0" smtClean="0"/>
              <a:t> </a:t>
            </a:r>
            <a:r>
              <a:rPr lang="ru-RU" dirty="0" err="1" smtClean="0"/>
              <a:t>голови</a:t>
            </a:r>
            <a:r>
              <a:rPr lang="ru-RU" dirty="0" smtClean="0"/>
              <a:t>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ru-RU" dirty="0" err="1" smtClean="0"/>
              <a:t>нам’яти</a:t>
            </a:r>
            <a:r>
              <a:rPr lang="ru-RU" dirty="0" smtClean="0"/>
              <a:t> </a:t>
            </a:r>
            <a:r>
              <a:rPr lang="ru-RU" dirty="0" err="1" smtClean="0"/>
              <a:t>вуха</a:t>
            </a:r>
            <a:r>
              <a:rPr lang="ru-RU" dirty="0" smtClean="0"/>
              <a:t>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ru-RU" dirty="0" err="1" smtClean="0"/>
              <a:t>сісти</a:t>
            </a:r>
            <a:r>
              <a:rPr lang="ru-RU" dirty="0" smtClean="0"/>
              <a:t> на </a:t>
            </a:r>
            <a:r>
              <a:rPr lang="ru-RU" dirty="0" err="1" smtClean="0"/>
              <a:t>шию</a:t>
            </a:r>
            <a:r>
              <a:rPr lang="ru-RU" dirty="0" smtClean="0"/>
              <a:t>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ru-RU" dirty="0" err="1" smtClean="0"/>
              <a:t>шкірити</a:t>
            </a:r>
            <a:r>
              <a:rPr lang="ru-RU" dirty="0" smtClean="0"/>
              <a:t> </a:t>
            </a:r>
            <a:r>
              <a:rPr lang="ru-RU" dirty="0" err="1" smtClean="0"/>
              <a:t>зуби</a:t>
            </a:r>
            <a:r>
              <a:rPr lang="ru-RU" dirty="0" smtClean="0"/>
              <a:t>; </a:t>
            </a:r>
          </a:p>
          <a:p>
            <a:pPr marL="45720" indent="0">
              <a:buFont typeface="Wingdings" pitchFamily="2" charset="2"/>
              <a:buChar char="v"/>
            </a:pPr>
            <a:r>
              <a:rPr lang="ru-RU" dirty="0" err="1" smtClean="0"/>
              <a:t>накинути</a:t>
            </a:r>
            <a:r>
              <a:rPr lang="ru-RU" dirty="0" smtClean="0"/>
              <a:t> оком.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617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228</Words>
  <Application>Microsoft Office PowerPoint</Application>
  <PresentationFormat>Экран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Знайти серед художніх засобів епітети, метафори та порівняння, фразеологізми </vt:lpstr>
      <vt:lpstr>Епітети</vt:lpstr>
      <vt:lpstr>Метафори</vt:lpstr>
      <vt:lpstr>Порівняння</vt:lpstr>
      <vt:lpstr>Фразеологізми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vr6</dc:creator>
  <cp:lastModifiedBy>IMAGE</cp:lastModifiedBy>
  <cp:revision>10</cp:revision>
  <dcterms:created xsi:type="dcterms:W3CDTF">2017-02-11T19:59:16Z</dcterms:created>
  <dcterms:modified xsi:type="dcterms:W3CDTF">2017-02-20T17:44:30Z</dcterms:modified>
</cp:coreProperties>
</file>