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56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8;&#1077;&#1089;&#1090;&#1086;&#1074;&#1110;%20&#1079;&#1072;&#1074;&#1076;&#1072;&#1085;&#1085;&#1103;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285984" y="1357298"/>
            <a:ext cx="6400800" cy="3071834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uk-UA" b="1" dirty="0" smtClean="0"/>
              <a:t>       Я.Стельмах </a:t>
            </a:r>
            <a:r>
              <a:rPr lang="uk-UA" b="1" dirty="0" smtClean="0"/>
              <a:t>«</a:t>
            </a:r>
            <a:r>
              <a:rPr lang="uk-UA" b="1" dirty="0" err="1" smtClean="0"/>
              <a:t>Митькозавр</a:t>
            </a:r>
            <a:r>
              <a:rPr lang="uk-UA" b="1" dirty="0" smtClean="0"/>
              <a:t> із </a:t>
            </a:r>
            <a:r>
              <a:rPr lang="uk-UA" b="1" dirty="0" err="1" smtClean="0"/>
              <a:t>Юрківки</a:t>
            </a:r>
            <a:r>
              <a:rPr lang="uk-UA" b="1" dirty="0" smtClean="0"/>
              <a:t>, або Химера лісового озера». </a:t>
            </a:r>
            <a:endParaRPr lang="uk-UA" b="1" dirty="0" smtClean="0"/>
          </a:p>
          <a:p>
            <a:pPr>
              <a:lnSpc>
                <a:spcPct val="150000"/>
              </a:lnSpc>
              <a:buNone/>
            </a:pPr>
            <a:r>
              <a:rPr lang="uk-UA" b="1" dirty="0" smtClean="0"/>
              <a:t> </a:t>
            </a:r>
            <a:r>
              <a:rPr lang="uk-UA" b="1" dirty="0" smtClean="0"/>
              <a:t>             Роздуми </a:t>
            </a:r>
            <a:r>
              <a:rPr lang="uk-UA" b="1" dirty="0" smtClean="0"/>
              <a:t>про уяву, фантазію у житті сучасної людини.</a:t>
            </a:r>
            <a:endParaRPr lang="ru-RU" b="1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69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142908" y="4357694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9492" y="4510094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28926" y="731520"/>
            <a:ext cx="5786478" cy="5483562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hlinkClick r:id="rId2" action="ppaction://hlinkfile"/>
              </a:rPr>
              <a:t>Тестові завдання </a:t>
            </a:r>
            <a:r>
              <a:rPr lang="uk-UA" dirty="0" smtClean="0"/>
              <a:t>за змістом твору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err="1" smtClean="0"/>
              <a:t>“Митькозавр</a:t>
            </a:r>
            <a:r>
              <a:rPr lang="uk-UA" dirty="0" smtClean="0"/>
              <a:t> із </a:t>
            </a:r>
            <a:r>
              <a:rPr lang="uk-UA" dirty="0" err="1" smtClean="0"/>
              <a:t>Юрківки</a:t>
            </a:r>
            <a:r>
              <a:rPr lang="uk-UA" dirty="0" smtClean="0"/>
              <a:t>, або Химера лісового </a:t>
            </a:r>
            <a:r>
              <a:rPr lang="uk-UA" dirty="0" err="1" smtClean="0"/>
              <a:t>озера”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69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0" y="4357694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89864"/>
            <a:ext cx="6512511" cy="1143000"/>
          </a:xfrm>
        </p:spPr>
        <p:txBody>
          <a:bodyPr/>
          <a:lstStyle/>
          <a:p>
            <a:pPr marL="0" lvl="0" indent="0">
              <a:buNone/>
            </a:pPr>
            <a:r>
              <a:rPr lang="ru-RU" dirty="0" err="1">
                <a:effectLst/>
              </a:rPr>
              <a:t>Гра</a:t>
            </a:r>
            <a:r>
              <a:rPr lang="ru-RU" dirty="0">
                <a:effectLst/>
              </a:rPr>
              <a:t> « </a:t>
            </a:r>
            <a:r>
              <a:rPr lang="ru-RU" dirty="0" err="1">
                <a:effectLst/>
              </a:rPr>
              <a:t>Складіть</a:t>
            </a:r>
            <a:r>
              <a:rPr lang="ru-RU" dirty="0">
                <a:effectLst/>
              </a:rPr>
              <a:t> слова» 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23728" y="1656116"/>
            <a:ext cx="6400800" cy="347472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 А Я     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Ф Я Т Н З А І      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 А М Т Н И А К </a:t>
            </a:r>
          </a:p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69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37154" y="438280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144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6512511" cy="954914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3200" dirty="0">
                <a:effectLst/>
              </a:rPr>
              <a:t>Метод « </a:t>
            </a:r>
            <a:r>
              <a:rPr lang="ru-RU" sz="3200" dirty="0" err="1" smtClean="0">
                <a:effectLst/>
              </a:rPr>
              <a:t>Прес</a:t>
            </a:r>
            <a:r>
              <a:rPr lang="ru-RU" sz="3200" dirty="0" smtClean="0">
                <a:effectLst/>
              </a:rPr>
              <a:t>»</a:t>
            </a:r>
            <a:br>
              <a:rPr lang="ru-RU" sz="3200" dirty="0" smtClean="0">
                <a:effectLst/>
              </a:rPr>
            </a:br>
            <a:r>
              <a:rPr lang="ru-RU" sz="2800" dirty="0" err="1" smtClean="0">
                <a:effectLst/>
              </a:rPr>
              <a:t>Продовжити</a:t>
            </a:r>
            <a:r>
              <a:rPr lang="ru-RU" sz="2800" dirty="0" smtClean="0">
                <a:effectLst/>
              </a:rPr>
              <a:t>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85984" y="1214422"/>
            <a:ext cx="6688832" cy="4712547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dirty="0" smtClean="0"/>
              <a:t> - </a:t>
            </a:r>
            <a:r>
              <a:rPr lang="ru-RU" sz="2800" b="1" dirty="0" smtClean="0"/>
              <a:t>Я </a:t>
            </a:r>
            <a:r>
              <a:rPr lang="ru-RU" sz="2800" b="1" dirty="0" err="1"/>
              <a:t>вважаю</a:t>
            </a:r>
            <a:r>
              <a:rPr lang="ru-RU" sz="2800" b="1" dirty="0"/>
              <a:t>, </a:t>
            </a:r>
            <a:r>
              <a:rPr lang="ru-RU" sz="2800" b="1" dirty="0" err="1"/>
              <a:t>що</a:t>
            </a:r>
            <a:r>
              <a:rPr lang="ru-RU" sz="2800" b="1" dirty="0"/>
              <a:t> </a:t>
            </a:r>
            <a:r>
              <a:rPr lang="ru-RU" sz="2800" b="1" dirty="0" err="1"/>
              <a:t>багата</a:t>
            </a:r>
            <a:r>
              <a:rPr lang="ru-RU" sz="2800" b="1" dirty="0"/>
              <a:t> </a:t>
            </a:r>
            <a:r>
              <a:rPr lang="ru-RU" sz="2800" b="1" dirty="0" err="1"/>
              <a:t>уява</a:t>
            </a:r>
            <a:r>
              <a:rPr lang="ru-RU" sz="2800" b="1" dirty="0"/>
              <a:t>, 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фантазія</a:t>
            </a:r>
            <a:r>
              <a:rPr lang="ru-RU" sz="2800" b="1" dirty="0" smtClean="0"/>
              <a:t> </a:t>
            </a:r>
            <a:r>
              <a:rPr lang="ru-RU" sz="2800" b="1" dirty="0" err="1"/>
              <a:t>відіграють</a:t>
            </a:r>
            <a:r>
              <a:rPr lang="ru-RU" sz="2800" b="1" dirty="0"/>
              <a:t> у </a:t>
            </a:r>
            <a:r>
              <a:rPr lang="ru-RU" sz="2800" b="1" dirty="0" err="1"/>
              <a:t>житті</a:t>
            </a:r>
            <a:r>
              <a:rPr lang="ru-RU" sz="2800" b="1" dirty="0"/>
              <a:t> </a:t>
            </a:r>
            <a:r>
              <a:rPr lang="ru-RU" sz="2800" b="1" dirty="0" err="1"/>
              <a:t>сучасної</a:t>
            </a:r>
            <a:r>
              <a:rPr lang="ru-RU" sz="2800" b="1" dirty="0"/>
              <a:t> </a:t>
            </a:r>
            <a:r>
              <a:rPr lang="ru-RU" sz="2800" b="1" dirty="0" err="1"/>
              <a:t>людини</a:t>
            </a:r>
            <a:r>
              <a:rPr lang="ru-RU" sz="2800" b="1" dirty="0" smtClean="0"/>
              <a:t>....</a:t>
            </a:r>
          </a:p>
          <a:p>
            <a:pPr marL="45720" indent="0">
              <a:buNone/>
            </a:pPr>
            <a:endParaRPr lang="ru-RU" sz="2800" b="1" dirty="0" smtClean="0"/>
          </a:p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-</a:t>
            </a:r>
            <a:r>
              <a:rPr lang="ru-RU" sz="2800" b="1" dirty="0" smtClean="0">
                <a:solidFill>
                  <a:schemeClr val="tx1"/>
                </a:solidFill>
              </a:rPr>
              <a:t>Тому </a:t>
            </a:r>
            <a:r>
              <a:rPr lang="ru-RU" sz="2800" b="1" dirty="0" err="1">
                <a:solidFill>
                  <a:schemeClr val="tx1"/>
                </a:solidFill>
              </a:rPr>
              <a:t>що</a:t>
            </a:r>
            <a:r>
              <a:rPr lang="ru-RU" sz="2800" b="1" dirty="0" smtClean="0">
                <a:solidFill>
                  <a:schemeClr val="tx1"/>
                </a:solidFill>
              </a:rPr>
              <a:t>...</a:t>
            </a:r>
          </a:p>
          <a:p>
            <a:pPr>
              <a:buFontTx/>
              <a:buChar char="-"/>
            </a:pPr>
            <a:endParaRPr lang="ru-RU" sz="2800" b="1" dirty="0"/>
          </a:p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-</a:t>
            </a:r>
            <a:r>
              <a:rPr lang="ru-RU" sz="2800" b="1" dirty="0" err="1" smtClean="0"/>
              <a:t>Наприклад</a:t>
            </a:r>
            <a:r>
              <a:rPr lang="ru-RU" sz="2800" b="1" dirty="0" smtClean="0"/>
              <a:t>...</a:t>
            </a:r>
          </a:p>
          <a:p>
            <a:pPr>
              <a:buFontTx/>
              <a:buChar char="-"/>
            </a:pPr>
            <a:endParaRPr lang="ru-RU" sz="2800" b="1" dirty="0"/>
          </a:p>
          <a:p>
            <a:pPr marL="45720" indent="0">
              <a:buNone/>
            </a:pPr>
            <a:r>
              <a:rPr lang="ru-RU" sz="2800" b="1" dirty="0"/>
              <a:t>- </a:t>
            </a:r>
            <a:r>
              <a:rPr lang="ru-RU" sz="2800" b="1" dirty="0" err="1"/>
              <a:t>Отже</a:t>
            </a:r>
            <a:r>
              <a:rPr lang="ru-RU" sz="2800" b="1" dirty="0"/>
              <a:t>...</a:t>
            </a:r>
          </a:p>
          <a:p>
            <a:pPr marL="45720" indent="0" algn="ctr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69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37154" y="438280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566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42852"/>
            <a:ext cx="7200800" cy="822912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3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Пошуково-дослідницьке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43200" y="857232"/>
            <a:ext cx="6400800" cy="542928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за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тексту,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Сергій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Митько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" indent="0" algn="ctr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люблять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гумору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покепкувати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і з себе  самих;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дружелюбні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допитливі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сміливі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шукачі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пригод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 algn="ctr">
              <a:buNone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69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37154" y="438280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78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6512511" cy="822912"/>
          </a:xfrm>
        </p:spPr>
        <p:txBody>
          <a:bodyPr/>
          <a:lstStyle/>
          <a:p>
            <a:pPr marL="0" lvl="0" indent="0" algn="l">
              <a:buNone/>
            </a:pPr>
            <a:r>
              <a:rPr lang="ru-RU" sz="3600" dirty="0" err="1" smtClean="0">
                <a:effectLst/>
              </a:rPr>
              <a:t>Пам</a:t>
            </a:r>
            <a:r>
              <a:rPr lang="en-US" sz="3600" dirty="0" smtClean="0">
                <a:effectLst/>
              </a:rPr>
              <a:t>’</a:t>
            </a:r>
            <a:r>
              <a:rPr lang="ru-RU" sz="3600" dirty="0" err="1" smtClean="0">
                <a:effectLst/>
              </a:rPr>
              <a:t>ятка</a:t>
            </a:r>
            <a:r>
              <a:rPr lang="ru-RU" sz="3600" dirty="0" smtClean="0">
                <a:effectLst/>
              </a:rPr>
              <a:t>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857488" y="571480"/>
            <a:ext cx="6400800" cy="535945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прагнути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пізнання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нового,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незвіданого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таємничого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зупинятися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досягнутому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читати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бути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допитливим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Бути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сміливим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відважним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здібності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тренуватися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загартовуватися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будь-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момент прийти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комусь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69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37154" y="438280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570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</TotalTime>
  <Words>187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Слайд 1</vt:lpstr>
      <vt:lpstr>Слайд 2</vt:lpstr>
      <vt:lpstr>Гра « Складіть слова»  </vt:lpstr>
      <vt:lpstr>Метод « Прес» Продовжити  </vt:lpstr>
      <vt:lpstr>Пошуково-дослідницьке завдання </vt:lpstr>
      <vt:lpstr>Пам’ятка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 « Складіть слова»  </dc:title>
  <dc:creator>Nout</dc:creator>
  <cp:lastModifiedBy>SamLab.ws</cp:lastModifiedBy>
  <cp:revision>9</cp:revision>
  <dcterms:created xsi:type="dcterms:W3CDTF">2017-02-11T20:08:06Z</dcterms:created>
  <dcterms:modified xsi:type="dcterms:W3CDTF">2017-02-15T08:53:05Z</dcterms:modified>
</cp:coreProperties>
</file>