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E20B4-7B50-4099-8050-36DDCC88405A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4948B-CDE0-4505-9662-1137D582DE9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E20B4-7B50-4099-8050-36DDCC88405A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4948B-CDE0-4505-9662-1137D582DE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E20B4-7B50-4099-8050-36DDCC88405A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4948B-CDE0-4505-9662-1137D582DE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E20B4-7B50-4099-8050-36DDCC88405A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4948B-CDE0-4505-9662-1137D582DE9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E20B4-7B50-4099-8050-36DDCC88405A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4948B-CDE0-4505-9662-1137D582DE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E20B4-7B50-4099-8050-36DDCC88405A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4948B-CDE0-4505-9662-1137D582DE9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E20B4-7B50-4099-8050-36DDCC88405A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4948B-CDE0-4505-9662-1137D582DE9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E20B4-7B50-4099-8050-36DDCC88405A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4948B-CDE0-4505-9662-1137D582DE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E20B4-7B50-4099-8050-36DDCC88405A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4948B-CDE0-4505-9662-1137D582DE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E20B4-7B50-4099-8050-36DDCC88405A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4948B-CDE0-4505-9662-1137D582DE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E20B4-7B50-4099-8050-36DDCC88405A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4948B-CDE0-4505-9662-1137D582DE9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59E20B4-7B50-4099-8050-36DDCC88405A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014948B-CDE0-4505-9662-1137D582DE9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71800" y="1700808"/>
            <a:ext cx="6192688" cy="4536504"/>
          </a:xfrm>
        </p:spPr>
        <p:txBody>
          <a:bodyPr>
            <a:normAutofit fontScale="92500" lnSpcReduction="10000"/>
          </a:bodyPr>
          <a:lstStyle/>
          <a:p>
            <a:pPr lvl="0" algn="l"/>
            <a:r>
              <a:rPr lang="ru-RU" dirty="0" smtClean="0">
                <a:solidFill>
                  <a:schemeClr val="tx1"/>
                </a:solidFill>
              </a:rPr>
              <a:t>1. Маму </a:t>
            </a:r>
            <a:r>
              <a:rPr lang="ru-RU" dirty="0" err="1">
                <a:solidFill>
                  <a:schemeClr val="tx1"/>
                </a:solidFill>
              </a:rPr>
              <a:t>Сергія</a:t>
            </a:r>
            <a:r>
              <a:rPr lang="ru-RU" dirty="0">
                <a:solidFill>
                  <a:schemeClr val="tx1"/>
                </a:solidFill>
              </a:rPr>
              <a:t> звали</a:t>
            </a:r>
            <a:r>
              <a:rPr lang="ru-RU" dirty="0" smtClean="0">
                <a:solidFill>
                  <a:schemeClr val="tx1"/>
                </a:solidFill>
              </a:rPr>
              <a:t>… </a:t>
            </a:r>
            <a:endParaRPr lang="ru-RU" b="1" dirty="0">
              <a:solidFill>
                <a:schemeClr val="tx1"/>
              </a:solidFill>
            </a:endParaRPr>
          </a:p>
          <a:p>
            <a:pPr lvl="0" algn="l"/>
            <a:endParaRPr lang="ru-RU" dirty="0" smtClean="0">
              <a:solidFill>
                <a:schemeClr val="tx1"/>
              </a:solidFill>
            </a:endParaRPr>
          </a:p>
          <a:p>
            <a:pPr lvl="0"/>
            <a:r>
              <a:rPr lang="ru-RU" dirty="0" smtClean="0">
                <a:solidFill>
                  <a:schemeClr val="tx1"/>
                </a:solidFill>
              </a:rPr>
              <a:t>2. </a:t>
            </a:r>
            <a:r>
              <a:rPr lang="ru-RU" dirty="0" err="1" smtClean="0">
                <a:solidFill>
                  <a:schemeClr val="tx1"/>
                </a:solidFill>
              </a:rPr>
              <a:t>Хлопці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хотіли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зібрати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колекцію</a:t>
            </a:r>
            <a:r>
              <a:rPr lang="ru-RU" dirty="0" smtClean="0">
                <a:solidFill>
                  <a:schemeClr val="tx1"/>
                </a:solidFill>
              </a:rPr>
              <a:t>… </a:t>
            </a:r>
            <a:endParaRPr lang="ru-RU" b="1" dirty="0">
              <a:solidFill>
                <a:schemeClr val="tx1"/>
              </a:solidFill>
            </a:endParaRPr>
          </a:p>
          <a:p>
            <a:pPr lvl="0" algn="l"/>
            <a:endParaRPr lang="ru-RU" dirty="0" smtClean="0">
              <a:solidFill>
                <a:schemeClr val="tx1"/>
              </a:solidFill>
            </a:endParaRPr>
          </a:p>
          <a:p>
            <a:pPr lvl="0"/>
            <a:r>
              <a:rPr lang="ru-RU" dirty="0" smtClean="0">
                <a:solidFill>
                  <a:schemeClr val="tx1"/>
                </a:solidFill>
              </a:rPr>
              <a:t>3. </a:t>
            </a:r>
            <a:r>
              <a:rPr lang="ru-RU" dirty="0" err="1" smtClean="0">
                <a:solidFill>
                  <a:schemeClr val="tx1"/>
                </a:solidFill>
              </a:rPr>
              <a:t>Що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збудували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хлопці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біля</a:t>
            </a:r>
            <a:r>
              <a:rPr lang="ru-RU" dirty="0" smtClean="0">
                <a:solidFill>
                  <a:schemeClr val="tx1"/>
                </a:solidFill>
              </a:rPr>
              <a:t> озера… </a:t>
            </a:r>
            <a:endParaRPr lang="ru-RU" b="1" dirty="0">
              <a:solidFill>
                <a:schemeClr val="tx1"/>
              </a:solidFill>
            </a:endParaRPr>
          </a:p>
          <a:p>
            <a:pPr lvl="0" algn="l"/>
            <a:endParaRPr lang="ru-RU" dirty="0" smtClean="0">
              <a:solidFill>
                <a:schemeClr val="tx1"/>
              </a:solidFill>
            </a:endParaRPr>
          </a:p>
          <a:p>
            <a:pPr lvl="0" algn="l"/>
            <a:r>
              <a:rPr lang="ru-RU" dirty="0" smtClean="0">
                <a:solidFill>
                  <a:schemeClr val="tx1"/>
                </a:solidFill>
              </a:rPr>
              <a:t>4. </a:t>
            </a:r>
            <a:r>
              <a:rPr lang="ru-RU" dirty="0" err="1" smtClean="0">
                <a:solidFill>
                  <a:schemeClr val="tx1"/>
                </a:solidFill>
              </a:rPr>
              <a:t>Майбутнього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майстра</a:t>
            </a:r>
            <a:r>
              <a:rPr lang="ru-RU" dirty="0">
                <a:solidFill>
                  <a:schemeClr val="tx1"/>
                </a:solidFill>
              </a:rPr>
              <a:t> велосипедного спорту </a:t>
            </a:r>
            <a:r>
              <a:rPr lang="ru-RU" dirty="0" err="1">
                <a:solidFill>
                  <a:schemeClr val="tx1"/>
                </a:solidFill>
              </a:rPr>
              <a:t>міжнародного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класу</a:t>
            </a:r>
            <a:r>
              <a:rPr lang="ru-RU" dirty="0">
                <a:solidFill>
                  <a:schemeClr val="tx1"/>
                </a:solidFill>
              </a:rPr>
              <a:t> звали…</a:t>
            </a:r>
            <a:endParaRPr lang="ru-RU" b="1" dirty="0">
              <a:solidFill>
                <a:schemeClr val="tx1"/>
              </a:solidFill>
            </a:endParaRPr>
          </a:p>
          <a:p>
            <a:pPr lvl="0" algn="l"/>
            <a:endParaRPr lang="ru-RU" dirty="0" smtClean="0">
              <a:solidFill>
                <a:schemeClr val="tx1"/>
              </a:solidFill>
            </a:endParaRPr>
          </a:p>
          <a:p>
            <a:pPr lvl="0" algn="l"/>
            <a:r>
              <a:rPr lang="ru-RU" dirty="0" smtClean="0">
                <a:solidFill>
                  <a:schemeClr val="tx1"/>
                </a:solidFill>
              </a:rPr>
              <a:t>5. </a:t>
            </a:r>
            <a:r>
              <a:rPr lang="ru-RU" dirty="0" err="1" smtClean="0">
                <a:solidFill>
                  <a:schemeClr val="tx1"/>
                </a:solidFill>
              </a:rPr>
              <a:t>Діда-сусіда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Митькової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бабусі</a:t>
            </a:r>
            <a:r>
              <a:rPr lang="ru-RU" dirty="0">
                <a:solidFill>
                  <a:schemeClr val="tx1"/>
                </a:solidFill>
              </a:rPr>
              <a:t> звали…</a:t>
            </a:r>
            <a:endParaRPr lang="ru-RU" b="1" dirty="0">
              <a:solidFill>
                <a:schemeClr val="tx1"/>
              </a:solidFill>
            </a:endParaRPr>
          </a:p>
          <a:p>
            <a:pPr lvl="0" algn="l"/>
            <a:endParaRPr lang="ru-RU" dirty="0" smtClean="0">
              <a:solidFill>
                <a:schemeClr val="tx1"/>
              </a:solidFill>
            </a:endParaRPr>
          </a:p>
          <a:p>
            <a:pPr lvl="0" algn="l"/>
            <a:r>
              <a:rPr lang="ru-RU" dirty="0" smtClean="0">
                <a:solidFill>
                  <a:schemeClr val="tx1"/>
                </a:solidFill>
              </a:rPr>
              <a:t>6. </a:t>
            </a:r>
            <a:r>
              <a:rPr lang="ru-RU" dirty="0" err="1" smtClean="0">
                <a:solidFill>
                  <a:schemeClr val="tx1"/>
                </a:solidFill>
              </a:rPr>
              <a:t>Продовжити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речення</a:t>
            </a:r>
            <a:r>
              <a:rPr lang="ru-RU" dirty="0">
                <a:solidFill>
                  <a:schemeClr val="tx1"/>
                </a:solidFill>
              </a:rPr>
              <a:t> «</a:t>
            </a:r>
            <a:r>
              <a:rPr lang="ru-RU" dirty="0" err="1">
                <a:solidFill>
                  <a:schemeClr val="tx1"/>
                </a:solidFill>
              </a:rPr>
              <a:t>Найуважніший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читач</a:t>
            </a:r>
            <a:r>
              <a:rPr lang="ru-RU" dirty="0">
                <a:solidFill>
                  <a:schemeClr val="tx1"/>
                </a:solidFill>
              </a:rPr>
              <a:t>»</a:t>
            </a:r>
            <a:r>
              <a:rPr lang="uk-UA" dirty="0">
                <a:solidFill>
                  <a:schemeClr val="tx1"/>
                </a:solidFill>
              </a:rPr>
              <a:t>..</a:t>
            </a:r>
            <a:r>
              <a:rPr lang="ru-RU" dirty="0">
                <a:solidFill>
                  <a:schemeClr val="tx1"/>
                </a:solidFill>
              </a:rPr>
              <a:t>.</a:t>
            </a:r>
            <a:endParaRPr lang="ru-RU" b="1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332656"/>
            <a:ext cx="7772400" cy="1470025"/>
          </a:xfrm>
        </p:spPr>
        <p:txBody>
          <a:bodyPr>
            <a:noAutofit/>
          </a:bodyPr>
          <a:lstStyle/>
          <a:p>
            <a:pPr marL="182880" indent="0" algn="ctr">
              <a:buNone/>
            </a:pPr>
            <a:r>
              <a:rPr lang="ru-RU" sz="4000" b="0" dirty="0" err="1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Літературний</a:t>
            </a:r>
            <a:r>
              <a:rPr lang="ru-RU" sz="40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0" dirty="0" err="1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бліц</a:t>
            </a:r>
            <a:r>
              <a:rPr lang="ru-RU" sz="40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7355" y="18364"/>
            <a:ext cx="1592317" cy="6858001"/>
            <a:chOff x="27355" y="0"/>
            <a:chExt cx="2012853" cy="6858001"/>
          </a:xfrm>
        </p:grpSpPr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207782" y="4482717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82733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483768" y="692696"/>
            <a:ext cx="6400800" cy="5688632"/>
          </a:xfrm>
        </p:spPr>
        <p:txBody>
          <a:bodyPr/>
          <a:lstStyle/>
          <a:p>
            <a:pPr marL="45720" lvl="0" indent="0">
              <a:buNone/>
            </a:pPr>
            <a:r>
              <a:rPr lang="ru-RU" dirty="0">
                <a:solidFill>
                  <a:schemeClr val="tx1"/>
                </a:solidFill>
              </a:rPr>
              <a:t>7. </a:t>
            </a:r>
            <a:r>
              <a:rPr lang="ru-RU" dirty="0" err="1">
                <a:solidFill>
                  <a:schemeClr val="tx1"/>
                </a:solidFill>
              </a:rPr>
              <a:t>Хлопці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приманювали</a:t>
            </a:r>
            <a:r>
              <a:rPr lang="ru-RU" dirty="0">
                <a:solidFill>
                  <a:schemeClr val="tx1"/>
                </a:solidFill>
              </a:rPr>
              <a:t> химеру за </a:t>
            </a:r>
            <a:r>
              <a:rPr lang="ru-RU" dirty="0" err="1">
                <a:solidFill>
                  <a:schemeClr val="tx1"/>
                </a:solidFill>
              </a:rPr>
              <a:t>допомогою</a:t>
            </a:r>
            <a:r>
              <a:rPr lang="ru-RU" dirty="0">
                <a:solidFill>
                  <a:schemeClr val="tx1"/>
                </a:solidFill>
              </a:rPr>
              <a:t>…</a:t>
            </a:r>
            <a:endParaRPr lang="ru-RU" b="1" dirty="0">
              <a:solidFill>
                <a:schemeClr val="tx1"/>
              </a:solidFill>
            </a:endParaRPr>
          </a:p>
          <a:p>
            <a:pPr marL="45720" lv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45720" lv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8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dirty="0" err="1" smtClean="0">
                <a:solidFill>
                  <a:schemeClr val="tx1"/>
                </a:solidFill>
              </a:rPr>
              <a:t>Сусіда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– </a:t>
            </a:r>
            <a:r>
              <a:rPr lang="ru-RU" dirty="0" err="1" smtClean="0">
                <a:solidFill>
                  <a:schemeClr val="tx1"/>
                </a:solidFill>
              </a:rPr>
              <a:t>музиканта</a:t>
            </a:r>
            <a:r>
              <a:rPr lang="ru-RU" dirty="0" smtClean="0">
                <a:solidFill>
                  <a:schemeClr val="tx1"/>
                </a:solidFill>
              </a:rPr>
              <a:t> звали…</a:t>
            </a:r>
            <a:endParaRPr lang="ru-RU" b="1" dirty="0">
              <a:solidFill>
                <a:schemeClr val="tx1"/>
              </a:solidFill>
            </a:endParaRPr>
          </a:p>
          <a:p>
            <a:pPr marL="45720" lv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45720" lv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9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dirty="0" err="1">
                <a:solidFill>
                  <a:schemeClr val="tx1"/>
                </a:solidFill>
              </a:rPr>
              <a:t>Хто</a:t>
            </a:r>
            <a:r>
              <a:rPr lang="ru-RU" dirty="0">
                <a:solidFill>
                  <a:schemeClr val="tx1"/>
                </a:solidFill>
              </a:rPr>
              <a:t> перший </a:t>
            </a:r>
            <a:r>
              <a:rPr lang="ru-RU" dirty="0" err="1">
                <a:solidFill>
                  <a:schemeClr val="tx1"/>
                </a:solidFill>
              </a:rPr>
              <a:t>зустрівся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хлопцям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після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приїзду</a:t>
            </a:r>
            <a:r>
              <a:rPr lang="ru-RU" dirty="0" smtClean="0">
                <a:solidFill>
                  <a:schemeClr val="tx1"/>
                </a:solidFill>
              </a:rPr>
              <a:t> в </a:t>
            </a:r>
            <a:r>
              <a:rPr lang="ru-RU" dirty="0" err="1">
                <a:solidFill>
                  <a:schemeClr val="tx1"/>
                </a:solidFill>
              </a:rPr>
              <a:t>Юрківку</a:t>
            </a:r>
            <a:r>
              <a:rPr lang="ru-RU" dirty="0">
                <a:solidFill>
                  <a:schemeClr val="tx1"/>
                </a:solidFill>
              </a:rPr>
              <a:t>…</a:t>
            </a:r>
            <a:endParaRPr lang="ru-RU" b="1" dirty="0">
              <a:solidFill>
                <a:schemeClr val="tx1"/>
              </a:solidFill>
            </a:endParaRPr>
          </a:p>
          <a:p>
            <a:pPr marL="45720" lv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45720" lv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10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dirty="0" err="1">
                <a:solidFill>
                  <a:schemeClr val="tx1"/>
                </a:solidFill>
              </a:rPr>
              <a:t>Що</a:t>
            </a:r>
            <a:r>
              <a:rPr lang="ru-RU" dirty="0">
                <a:solidFill>
                  <a:schemeClr val="tx1"/>
                </a:solidFill>
              </a:rPr>
              <a:t> застигло в </a:t>
            </a:r>
            <a:r>
              <a:rPr lang="ru-RU" dirty="0" err="1">
                <a:solidFill>
                  <a:schemeClr val="tx1"/>
                </a:solidFill>
              </a:rPr>
              <a:t>бурштиновому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камінчику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Васі</a:t>
            </a:r>
            <a:r>
              <a:rPr lang="ru-RU" dirty="0">
                <a:solidFill>
                  <a:schemeClr val="tx1"/>
                </a:solidFill>
              </a:rPr>
              <a:t>…</a:t>
            </a:r>
            <a:endParaRPr lang="ru-RU" b="1" dirty="0">
              <a:solidFill>
                <a:schemeClr val="tx1"/>
              </a:solidFill>
            </a:endParaRPr>
          </a:p>
          <a:p>
            <a:pPr marL="45720" lv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45720" lv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11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dirty="0" err="1" smtClean="0">
                <a:solidFill>
                  <a:schemeClr val="tx1"/>
                </a:solidFill>
              </a:rPr>
              <a:t>Вчительку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біології</a:t>
            </a:r>
            <a:r>
              <a:rPr lang="ru-RU" dirty="0" smtClean="0">
                <a:solidFill>
                  <a:schemeClr val="tx1"/>
                </a:solidFill>
              </a:rPr>
              <a:t> звали…</a:t>
            </a:r>
            <a:endParaRPr lang="ru-RU" b="1" dirty="0">
              <a:solidFill>
                <a:schemeClr val="tx1"/>
              </a:solidFill>
            </a:endParaRPr>
          </a:p>
          <a:p>
            <a:pPr marL="45720" indent="0">
              <a:buNone/>
            </a:pP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27355" y="18364"/>
            <a:ext cx="1592317" cy="6858001"/>
            <a:chOff x="27355" y="0"/>
            <a:chExt cx="2012853" cy="6858001"/>
          </a:xfrm>
        </p:grpSpPr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207782" y="4482717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78060884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0</TotalTime>
  <Words>91</Words>
  <Application>Microsoft Office PowerPoint</Application>
  <PresentationFormat>Экран (4:3)</PresentationFormat>
  <Paragraphs>21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Воздушный поток</vt:lpstr>
      <vt:lpstr>Літературний бліц </vt:lpstr>
      <vt:lpstr>Слайд 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Продовжити речення  «Як кого звали?» </dc:title>
  <dc:creator>vr6</dc:creator>
  <cp:lastModifiedBy>IMAGE</cp:lastModifiedBy>
  <cp:revision>6</cp:revision>
  <dcterms:created xsi:type="dcterms:W3CDTF">2017-02-11T20:02:13Z</dcterms:created>
  <dcterms:modified xsi:type="dcterms:W3CDTF">2017-02-16T18:12:07Z</dcterms:modified>
</cp:coreProperties>
</file>