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14290"/>
            <a:ext cx="6512511" cy="785818"/>
          </a:xfrm>
        </p:spPr>
        <p:txBody>
          <a:bodyPr/>
          <a:lstStyle/>
          <a:p>
            <a:pPr algn="ctr">
              <a:buNone/>
            </a:pPr>
            <a:r>
              <a:rPr lang="uk-UA" b="0" dirty="0" smtClean="0">
                <a:solidFill>
                  <a:schemeClr val="tx1"/>
                </a:solidFill>
                <a:effectLst/>
              </a:rPr>
              <a:t>Робота в групах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00298" y="1357298"/>
            <a:ext cx="6400800" cy="4857784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Група «Дослідники</a:t>
            </a:r>
            <a:r>
              <a:rPr lang="uk-UA" sz="2600" b="1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lvl="0">
              <a:buNone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    Визначити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в тексті І та ІІ розділів  сюжетні складники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«Художники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lvl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Усно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описати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уявляєте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діда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Трохима, Василя </a:t>
            </a:r>
            <a:r>
              <a:rPr lang="uk-UA" sz="2600" dirty="0" err="1" smtClean="0">
                <a:latin typeface="Times New Roman" pitchFamily="18" charset="0"/>
                <a:cs typeface="Times New Roman" pitchFamily="18" charset="0"/>
              </a:rPr>
              <a:t>Троша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Фантасти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Опишіть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якимви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уявляєте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Химеру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лісового озер</a:t>
            </a:r>
            <a:r>
              <a:rPr lang="uk-UA" dirty="0" smtClean="0"/>
              <a:t>а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0" y="4286256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71192" y="1133455"/>
            <a:ext cx="7272808" cy="309634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Експозиція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літнього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хлопцями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Ірини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Семенівни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зібрати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колекцію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комах.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Зав’язка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від’їзд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Сергія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Митька до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бабусі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село.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Кульмінація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роздуми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діда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Трохима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мету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приїзду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бабусь.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Розв’язка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смачно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наївшись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хлопці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вирішили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погуляти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396552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55776" y="548680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Сюжетні </a:t>
            </a: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складники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0864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85728"/>
            <a:ext cx="6512511" cy="1143000"/>
          </a:xfrm>
          <a:effectLst/>
        </p:spPr>
        <p:txBody>
          <a:bodyPr/>
          <a:lstStyle/>
          <a:p>
            <a:pPr marL="0" indent="0" algn="ctr">
              <a:buNone/>
            </a:pPr>
            <a:r>
              <a:rPr lang="uk-UA" sz="36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Дід Трохим</a:t>
            </a:r>
            <a:endParaRPr lang="ru-RU" sz="3600" dirty="0">
              <a:ln>
                <a:solidFill>
                  <a:schemeClr val="bg1"/>
                </a:solidFill>
              </a:ln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108520" y="4527484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out\Desktop\5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694" b="15056"/>
          <a:stretch/>
        </p:blipFill>
        <p:spPr bwMode="auto">
          <a:xfrm>
            <a:off x="2915816" y="1484784"/>
            <a:ext cx="4565794" cy="4853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305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332656"/>
            <a:ext cx="6512511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Василь </a:t>
            </a:r>
            <a:r>
              <a:rPr lang="uk-UA" sz="3200" b="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Трош</a:t>
            </a:r>
            <a:endParaRPr lang="ru-RU" sz="3200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108520" y="4527484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out\Desktop\1371544356_0_ad10e_e027a4e7_l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2015" y="1148448"/>
            <a:ext cx="5766793" cy="4368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8366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332656"/>
            <a:ext cx="6512511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Химера лісового озера</a:t>
            </a:r>
            <a:endParaRPr lang="ru-RU" sz="3200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85" t="62453" r="60613"/>
          <a:stretch/>
        </p:blipFill>
        <p:spPr bwMode="auto">
          <a:xfrm>
            <a:off x="-108520" y="4527484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Цифрові\Фото\image097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352" b="6269"/>
          <a:stretch/>
        </p:blipFill>
        <p:spPr bwMode="auto">
          <a:xfrm>
            <a:off x="2847270" y="1340769"/>
            <a:ext cx="5381582" cy="4361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731868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107</TotalTime>
  <Words>57</Words>
  <Application>Microsoft Office PowerPoint</Application>
  <PresentationFormat>Экран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Робота в групах</vt:lpstr>
      <vt:lpstr>Слайд 2</vt:lpstr>
      <vt:lpstr>Дід Трохим</vt:lpstr>
      <vt:lpstr>Василь Трош</vt:lpstr>
      <vt:lpstr>Химера лісового озера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Nout</dc:creator>
  <cp:lastModifiedBy>SamLab.ws</cp:lastModifiedBy>
  <cp:revision>15</cp:revision>
  <dcterms:created xsi:type="dcterms:W3CDTF">2017-02-11T15:55:24Z</dcterms:created>
  <dcterms:modified xsi:type="dcterms:W3CDTF">2017-02-15T08:27:08Z</dcterms:modified>
</cp:coreProperties>
</file>