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90;&#1082;&#1080;/&#1057;&#1083;&#1086;&#1074;&#1085;&#1080;&#1095;&#1086;&#1082;%20&#1090;&#1077;&#1088;&#1084;&#1110;&#1085;&#1110;&#1074;.docx" TargetMode="External"/><Relationship Id="rId13" Type="http://schemas.openxmlformats.org/officeDocument/2006/relationships/hyperlink" Target="&#1044;&#1086;&#1076;&#1072;&#1090;&#1082;&#1080;/&#1058;&#1077;&#1086;&#1088;&#1110;&#1103;%20&#1083;&#1110;&#1090;&#1077;&#1088;&#1072;&#1090;&#1091;&#1088;&#1080;.docx" TargetMode="External"/><Relationship Id="rId18" Type="http://schemas.openxmlformats.org/officeDocument/2006/relationships/hyperlink" Target="&#1044;&#1086;&#1076;&#1072;&#1090;&#1082;&#1080;/&#1059;&#1088;&#1086;&#1082;%20&#8470;4.docx" TargetMode="External"/><Relationship Id="rId3" Type="http://schemas.openxmlformats.org/officeDocument/2006/relationships/hyperlink" Target="&#1044;&#1086;&#1076;&#1072;&#1090;&#1082;&#1080;/&#1044;&#1086;&#1074;&#1110;&#1076;&#1082;&#1072;%20&#1079;%20&#1090;&#1077;&#1086;&#1088;&#1110;&#1111;%20&#1083;&#1110;&#1090;&#1077;&#1088;&#1072;&#1090;&#1091;&#1088;&#1080;.docx" TargetMode="External"/><Relationship Id="rId21" Type="http://schemas.openxmlformats.org/officeDocument/2006/relationships/image" Target="../media/image1.jpeg"/><Relationship Id="rId7" Type="http://schemas.openxmlformats.org/officeDocument/2006/relationships/hyperlink" Target="&#1044;&#1086;&#1076;&#1072;&#1090;&#1082;&#1080;/&#1059;&#1088;&#1086;&#1082;%20&#8470;2.docx" TargetMode="External"/><Relationship Id="rId12" Type="http://schemas.openxmlformats.org/officeDocument/2006/relationships/hyperlink" Target="&#1044;&#1086;&#1076;&#1072;&#1090;&#1082;&#1080;/&#1059;&#1088;&#1086;&#1082;%20&#8470;3.docx" TargetMode="External"/><Relationship Id="rId17" Type="http://schemas.openxmlformats.org/officeDocument/2006/relationships/hyperlink" Target="&#1044;&#1086;&#1076;&#1072;&#1090;&#1082;&#1080;/&#1052;&#1110;&#1085;&#1110;-&#1076;&#1080;&#1089;&#1087;&#1091;&#1090;.pptx" TargetMode="External"/><Relationship Id="rId2" Type="http://schemas.openxmlformats.org/officeDocument/2006/relationships/hyperlink" Target="&#1044;&#1086;&#1076;&#1072;&#1090;&#1082;&#1080;/&#1059;&#1088;&#1086;&#1082;%20&#8470;1.docx" TargetMode="External"/><Relationship Id="rId16" Type="http://schemas.openxmlformats.org/officeDocument/2006/relationships/hyperlink" Target="&#1044;&#1086;&#1076;&#1072;&#1090;&#1082;&#1080;/&#1047;&#1085;&#1072;&#1081;&#1076;&#1080;%20&#1077;&#1087;&#1110;&#1090;&#1077;&#1090;.pptx" TargetMode="External"/><Relationship Id="rId20" Type="http://schemas.openxmlformats.org/officeDocument/2006/relationships/hyperlink" Target="&#1044;&#1086;&#1076;&#1072;&#1090;&#1082;&#1080;/&#1058;&#1077;&#1089;&#1090;&#1086;&#1074;&#1110;%20&#1079;&#1072;&#1074;&#1076;&#1072;&#1085;&#1085;&#1103;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&#1044;&#1086;&#1076;&#1072;&#1090;&#1082;&#1080;/&#1056;&#1086;&#1073;&#1086;&#1090;&#1072;%20&#1074;%20&#1075;&#1088;&#1091;&#1087;&#1072;&#1093;.pptx" TargetMode="External"/><Relationship Id="rId11" Type="http://schemas.openxmlformats.org/officeDocument/2006/relationships/hyperlink" Target="&#1044;&#1086;&#1076;&#1072;&#1090;&#1082;&#1080;/&#1040;&#1091;&#1076;&#1110;&#1086;&#1082;&#1085;&#1080;&#1075;&#1072;.pptx" TargetMode="External"/><Relationship Id="rId5" Type="http://schemas.openxmlformats.org/officeDocument/2006/relationships/hyperlink" Target="&#1044;&#1086;&#1076;&#1072;&#1090;&#1082;&#1080;/&#1071;.&#1057;&#1090;&#1077;&#1083;&#1100;&#1084;&#1072;&#1093;.pptx" TargetMode="External"/><Relationship Id="rId15" Type="http://schemas.openxmlformats.org/officeDocument/2006/relationships/hyperlink" Target="&#1044;&#1086;&#1076;&#1072;&#1090;&#1082;&#1080;/&#1051;&#1110;&#1090;&#1077;&#1088;&#1072;&#1090;&#1091;&#1088;&#1085;&#1080;&#1081;%20&#1073;&#1083;&#1110;&#1094;.pptx" TargetMode="External"/><Relationship Id="rId10" Type="http://schemas.openxmlformats.org/officeDocument/2006/relationships/hyperlink" Target="&#1044;&#1086;&#1076;&#1072;&#1090;&#1082;&#1080;/&#1051;&#1110;&#1090;&#1077;&#1088;&#1072;&#1090;&#1091;&#1088;&#1085;&#1072;%20&#1075;&#1088;&#1072;%20&#171;&#1058;&#1040;&#1050;-&#1053;&#1110;&#187;.ppt" TargetMode="External"/><Relationship Id="rId19" Type="http://schemas.openxmlformats.org/officeDocument/2006/relationships/hyperlink" Target="&#1044;&#1086;&#1076;&#1072;&#1090;&#1082;&#1080;/&#1059;&#1088;&#1086;&#1082;%20&#8470;4.pptx" TargetMode="External"/><Relationship Id="rId4" Type="http://schemas.openxmlformats.org/officeDocument/2006/relationships/hyperlink" Target="&#1044;&#1086;&#1076;&#1072;&#1090;&#1082;&#1080;/&#1041;&#1091;&#1082;&#1090;&#1088;&#1077;&#1081;&#1083;&#1077;&#1088;.wmv" TargetMode="External"/><Relationship Id="rId9" Type="http://schemas.openxmlformats.org/officeDocument/2006/relationships/hyperlink" Target="&#1044;&#1086;&#1076;&#1072;&#1090;&#1082;&#1080;/&#1059;&#1088;&#1086;&#1082;%202.pptx" TargetMode="External"/><Relationship Id="rId14" Type="http://schemas.openxmlformats.org/officeDocument/2006/relationships/hyperlink" Target="&#1044;&#1086;&#1076;&#1072;&#1090;&#1082;&#1080;/&#1059;&#1088;&#1086;&#1082;%203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65102" y="371703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(6 клас)</a:t>
            </a:r>
            <a:endParaRPr lang="uk-U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465313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err="1" smtClean="0"/>
              <a:t>Підготувал</a:t>
            </a:r>
            <a:r>
              <a:rPr lang="ru-RU" b="1" dirty="0" smtClean="0"/>
              <a:t>и </a:t>
            </a:r>
          </a:p>
          <a:p>
            <a:pPr algn="ctr"/>
            <a:r>
              <a:rPr lang="uk-UA" sz="2000" b="1" dirty="0" err="1" smtClean="0"/>
              <a:t>Понежа</a:t>
            </a:r>
            <a:r>
              <a:rPr lang="uk-UA" sz="2000" b="1" dirty="0" smtClean="0"/>
              <a:t> Світлана Вікторівна,</a:t>
            </a:r>
          </a:p>
          <a:p>
            <a:pPr algn="ctr"/>
            <a:r>
              <a:rPr lang="uk-UA" sz="2000" b="1" dirty="0" err="1" smtClean="0"/>
              <a:t>Саюн</a:t>
            </a:r>
            <a:r>
              <a:rPr lang="uk-UA" sz="2000" b="1" dirty="0" smtClean="0"/>
              <a:t> Світлана Григорівна</a:t>
            </a:r>
          </a:p>
          <a:p>
            <a:pPr algn="ctr"/>
            <a:r>
              <a:rPr lang="uk-UA" b="1" dirty="0" smtClean="0"/>
              <a:t>учителі української мови і літератури </a:t>
            </a:r>
            <a:r>
              <a:rPr lang="uk-UA" b="1" dirty="0" err="1" smtClean="0"/>
              <a:t>Чорнобаївської</a:t>
            </a:r>
            <a:r>
              <a:rPr lang="uk-UA" b="1" dirty="0" smtClean="0"/>
              <a:t>  ЗОШ № 1</a:t>
            </a:r>
          </a:p>
          <a:p>
            <a:pPr algn="ctr"/>
            <a:endParaRPr lang="uk-UA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214290"/>
            <a:ext cx="6643734" cy="2857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800" b="1" dirty="0" smtClean="0">
                <a:solidFill>
                  <a:schemeClr val="tx1"/>
                </a:solidFill>
              </a:rPr>
              <a:t>Електронний підручник</a:t>
            </a:r>
          </a:p>
          <a:p>
            <a:pPr algn="ctr">
              <a:lnSpc>
                <a:spcPct val="150000"/>
              </a:lnSpc>
            </a:pPr>
            <a:r>
              <a:rPr lang="uk-UA" sz="2800" b="1" dirty="0" smtClean="0">
                <a:solidFill>
                  <a:schemeClr val="tx1"/>
                </a:solidFill>
              </a:rPr>
              <a:t>Пригоди і романтика</a:t>
            </a:r>
          </a:p>
          <a:p>
            <a:pPr algn="ctr">
              <a:lnSpc>
                <a:spcPct val="150000"/>
              </a:lnSpc>
            </a:pPr>
            <a:r>
              <a:rPr lang="uk-UA" sz="2800" b="1" dirty="0" smtClean="0">
                <a:solidFill>
                  <a:schemeClr val="tx1"/>
                </a:solidFill>
              </a:rPr>
              <a:t>Ярослав Стельмах</a:t>
            </a:r>
          </a:p>
          <a:p>
            <a:pPr algn="ctr">
              <a:lnSpc>
                <a:spcPct val="150000"/>
              </a:lnSpc>
            </a:pPr>
            <a:r>
              <a:rPr lang="uk-UA" sz="2800" b="1" dirty="0" err="1" smtClean="0">
                <a:solidFill>
                  <a:schemeClr val="tx1"/>
                </a:solidFill>
              </a:rPr>
              <a:t>“Митькозавр</a:t>
            </a:r>
            <a:r>
              <a:rPr lang="uk-UA" sz="2800" b="1" dirty="0" smtClean="0">
                <a:solidFill>
                  <a:schemeClr val="tx1"/>
                </a:solidFill>
              </a:rPr>
              <a:t> із </a:t>
            </a:r>
            <a:r>
              <a:rPr lang="uk-UA" sz="2800" b="1" dirty="0" err="1" smtClean="0">
                <a:solidFill>
                  <a:schemeClr val="tx1"/>
                </a:solidFill>
              </a:rPr>
              <a:t>Юрківки</a:t>
            </a:r>
            <a:r>
              <a:rPr lang="uk-UA" sz="2800" b="1" dirty="0" smtClean="0">
                <a:solidFill>
                  <a:schemeClr val="tx1"/>
                </a:solidFill>
              </a:rPr>
              <a:t>, або Химера лісового </a:t>
            </a:r>
            <a:r>
              <a:rPr lang="uk-UA" sz="2800" b="1" dirty="0" err="1" smtClean="0">
                <a:solidFill>
                  <a:schemeClr val="tx1"/>
                </a:solidFill>
              </a:rPr>
              <a:t>озера”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39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6512511" cy="571504"/>
          </a:xfrm>
        </p:spPr>
        <p:txBody>
          <a:bodyPr/>
          <a:lstStyle/>
          <a:p>
            <a:pPr algn="ctr">
              <a:buNone/>
            </a:pPr>
            <a:r>
              <a:rPr lang="uk-UA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Зміст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87824" y="857208"/>
            <a:ext cx="2142570" cy="600079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Урок №1</a:t>
            </a: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Урок №2</a:t>
            </a: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Урок №3</a:t>
            </a: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Урок №4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5220072" y="928646"/>
            <a:ext cx="3418142" cy="59293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Конспект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Довідка з теорії літератури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Буктрейлер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Я. Стельмах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Робота в групах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7" action="ppaction://hlinkfile"/>
              </a:rPr>
              <a:t>Конспект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 action="ppaction://hlinkfile"/>
              </a:rPr>
              <a:t>Словничок термінів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9" action="ppaction://hlinkpres?slideindex=1&amp;slidetitle="/>
              </a:rPr>
              <a:t>Презентація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0" action="ppaction://hlinkpres?slideindex=1&amp;slidetitle="/>
              </a:rPr>
              <a:t>Літературна гра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1" action="ppaction://hlinkpres?slideindex=1&amp;slidetitle="/>
              </a:rPr>
              <a:t>Аудіофайл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2" action="ppaction://hlinkfile"/>
              </a:rPr>
              <a:t>Конспект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3" action="ppaction://hlinkfile"/>
              </a:rPr>
              <a:t>Теорія літератури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4" action="ppaction://hlinkpres?slideindex=1&amp;slidetitle="/>
              </a:rPr>
              <a:t>Презентація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5" action="ppaction://hlinkpres?slideindex=1&amp;slidetitle="/>
              </a:rPr>
              <a:t>Літературний бліц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6" action="ppaction://hlinkpres?slideindex=1&amp;slidetitle="/>
              </a:rPr>
              <a:t>“Знайди</a:t>
            </a: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6" action="ppaction://hlinkpres?slideindex=1&amp;slidetitle="/>
              </a:rPr>
              <a:t> </a:t>
            </a:r>
            <a:r>
              <a:rPr lang="uk-UA" sz="1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6" action="ppaction://hlinkpres?slideindex=1&amp;slidetitle="/>
              </a:rPr>
              <a:t>епітет”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7" action="ppaction://hlinkpres?slideindex=1&amp;slidetitle="/>
              </a:rPr>
              <a:t>Міні-дистпут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8" action="ppaction://hlinkfile"/>
              </a:rPr>
              <a:t>Конспект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19" action="ppaction://hlinkpres?slideindex=1&amp;slidetitle="/>
              </a:rPr>
              <a:t>Презентація</a:t>
            </a:r>
            <a:endParaRPr lang="uk-UA" sz="1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0" action="ppaction://hlinkfile"/>
              </a:rPr>
              <a:t>Тестові завдання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1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0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86</Words>
  <Application>Microsoft Office PowerPoint</Application>
  <PresentationFormat>Экран 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Воздушный поток</vt:lpstr>
      <vt:lpstr>Слайд 1</vt:lpstr>
      <vt:lpstr>Зміст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</dc:creator>
  <cp:lastModifiedBy>IMAGE</cp:lastModifiedBy>
  <cp:revision>35</cp:revision>
  <dcterms:created xsi:type="dcterms:W3CDTF">2017-02-11T15:03:23Z</dcterms:created>
  <dcterms:modified xsi:type="dcterms:W3CDTF">2017-02-20T17:51:05Z</dcterms:modified>
</cp:coreProperties>
</file>