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8" r:id="rId2"/>
    <p:sldId id="261" r:id="rId3"/>
    <p:sldId id="260" r:id="rId4"/>
    <p:sldId id="263" r:id="rId5"/>
    <p:sldId id="267" r:id="rId6"/>
    <p:sldId id="265" r:id="rId7"/>
    <p:sldId id="266" r:id="rId8"/>
    <p:sldId id="268" r:id="rId9"/>
    <p:sldId id="272" r:id="rId10"/>
    <p:sldId id="274" r:id="rId11"/>
    <p:sldId id="271" r:id="rId12"/>
    <p:sldId id="273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FF00FF"/>
    <a:srgbClr val="990099"/>
    <a:srgbClr val="FF0066"/>
    <a:srgbClr val="FFCC99"/>
    <a:srgbClr val="FF99FF"/>
    <a:srgbClr val="99FF33"/>
    <a:srgbClr val="CCCCFF"/>
    <a:srgbClr val="66FFFF"/>
    <a:srgbClr val="00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F1FFDD-4D4A-45CF-9CED-6518F04B767D}" type="doc">
      <dgm:prSet loTypeId="urn:microsoft.com/office/officeart/2005/8/layout/radial3" loCatId="relationship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8A1EC32-F997-4FE4-98CD-064CA6C0FE15}">
      <dgm:prSet custT="1"/>
      <dgm:spPr>
        <a:solidFill>
          <a:srgbClr val="FFFF00"/>
        </a:solidFill>
      </dgm:spPr>
      <dgm:t>
        <a:bodyPr/>
        <a:lstStyle/>
        <a:p>
          <a:r>
            <a:rPr lang="uk-UA" sz="4400" b="1" u="sng" noProof="0" dirty="0" smtClean="0">
              <a:solidFill>
                <a:srgbClr val="C00000"/>
              </a:solidFill>
              <a:latin typeface="Cambria" pitchFamily="18" charset="0"/>
            </a:rPr>
            <a:t>Пам</a:t>
          </a:r>
          <a:r>
            <a:rPr lang="uk-UA" sz="4400" b="1" u="sng" dirty="0" smtClean="0">
              <a:solidFill>
                <a:srgbClr val="C00000"/>
              </a:solidFill>
              <a:latin typeface="Cambria" pitchFamily="18" charset="0"/>
            </a:rPr>
            <a:t>'</a:t>
          </a:r>
          <a:r>
            <a:rPr lang="uk-UA" sz="4400" b="1" u="sng" noProof="0" dirty="0" smtClean="0">
              <a:solidFill>
                <a:srgbClr val="C00000"/>
              </a:solidFill>
              <a:latin typeface="Cambria" pitchFamily="18" charset="0"/>
            </a:rPr>
            <a:t>ятай!</a:t>
          </a:r>
          <a:endParaRPr lang="uk-UA" sz="4400" b="1" u="sng" noProof="0" dirty="0">
            <a:solidFill>
              <a:srgbClr val="C00000"/>
            </a:solidFill>
            <a:latin typeface="Cambria" pitchFamily="18" charset="0"/>
          </a:endParaRPr>
        </a:p>
      </dgm:t>
    </dgm:pt>
    <dgm:pt modelId="{0D6506E3-D6B5-492E-BD6B-B2E1737DA631}" type="parTrans" cxnId="{605641B7-8F92-4A66-9FE5-A9503FC6D66B}">
      <dgm:prSet/>
      <dgm:spPr/>
      <dgm:t>
        <a:bodyPr/>
        <a:lstStyle/>
        <a:p>
          <a:endParaRPr lang="uk-UA" noProof="0"/>
        </a:p>
      </dgm:t>
    </dgm:pt>
    <dgm:pt modelId="{74950AB8-B23F-4FCD-8F55-77994B8F0602}" type="sibTrans" cxnId="{605641B7-8F92-4A66-9FE5-A9503FC6D66B}">
      <dgm:prSet/>
      <dgm:spPr/>
      <dgm:t>
        <a:bodyPr/>
        <a:lstStyle/>
        <a:p>
          <a:endParaRPr lang="uk-UA" noProof="0"/>
        </a:p>
      </dgm:t>
    </dgm:pt>
    <dgm:pt modelId="{773877E4-90D6-435D-A745-7E69F197C3DE}">
      <dgm:prSet phldrT="[Текст]" custT="1"/>
      <dgm:spPr>
        <a:solidFill>
          <a:srgbClr val="FF6600"/>
        </a:solidFill>
      </dgm:spPr>
      <dgm:t>
        <a:bodyPr/>
        <a:lstStyle/>
        <a:p>
          <a:r>
            <a:rPr lang="uk-UA" sz="2400" b="1" noProof="0" dirty="0" smtClean="0">
              <a:latin typeface="Cambria" pitchFamily="18" charset="0"/>
            </a:rPr>
            <a:t>Не забувай привітатися</a:t>
          </a:r>
          <a:endParaRPr lang="uk-UA" sz="2400" noProof="0" dirty="0"/>
        </a:p>
      </dgm:t>
    </dgm:pt>
    <dgm:pt modelId="{09A6CE57-1580-4651-9F7E-F01858634C32}" type="parTrans" cxnId="{B71CE3E8-4077-4BAB-B995-7BCCF7BE740C}">
      <dgm:prSet/>
      <dgm:spPr/>
      <dgm:t>
        <a:bodyPr/>
        <a:lstStyle/>
        <a:p>
          <a:endParaRPr lang="uk-UA" noProof="0"/>
        </a:p>
      </dgm:t>
    </dgm:pt>
    <dgm:pt modelId="{5F429001-5384-4533-8CC6-7F917468DD49}" type="sibTrans" cxnId="{B71CE3E8-4077-4BAB-B995-7BCCF7BE740C}">
      <dgm:prSet/>
      <dgm:spPr/>
      <dgm:t>
        <a:bodyPr/>
        <a:lstStyle/>
        <a:p>
          <a:endParaRPr lang="uk-UA" noProof="0"/>
        </a:p>
      </dgm:t>
    </dgm:pt>
    <dgm:pt modelId="{AC920CA0-272C-4FED-8E13-9BCFFB816BEF}">
      <dgm:prSet phldrT="[Текст]" custT="1"/>
      <dgm:spPr>
        <a:solidFill>
          <a:srgbClr val="FFCCFF"/>
        </a:solidFill>
      </dgm:spPr>
      <dgm:t>
        <a:bodyPr/>
        <a:lstStyle/>
        <a:p>
          <a:r>
            <a:rPr lang="uk-UA" sz="2400" b="1" noProof="0" dirty="0" smtClean="0">
              <a:latin typeface="Cambria" pitchFamily="18" charset="0"/>
            </a:rPr>
            <a:t>Подякуй за гостинність</a:t>
          </a:r>
          <a:endParaRPr lang="uk-UA" sz="2400" noProof="0" dirty="0"/>
        </a:p>
      </dgm:t>
    </dgm:pt>
    <dgm:pt modelId="{764BD47F-F632-4747-B020-E70F1D7691D6}" type="parTrans" cxnId="{4B38D50E-BF88-4A81-8083-49F29961EDEA}">
      <dgm:prSet/>
      <dgm:spPr/>
      <dgm:t>
        <a:bodyPr/>
        <a:lstStyle/>
        <a:p>
          <a:endParaRPr lang="uk-UA" noProof="0"/>
        </a:p>
      </dgm:t>
    </dgm:pt>
    <dgm:pt modelId="{1982C150-09EE-4338-AD63-9231A0C68F5F}" type="sibTrans" cxnId="{4B38D50E-BF88-4A81-8083-49F29961EDEA}">
      <dgm:prSet/>
      <dgm:spPr/>
      <dgm:t>
        <a:bodyPr/>
        <a:lstStyle/>
        <a:p>
          <a:endParaRPr lang="uk-UA" noProof="0"/>
        </a:p>
      </dgm:t>
    </dgm:pt>
    <dgm:pt modelId="{47BAD639-2475-4349-9847-A010346E5E85}">
      <dgm:prSet phldrT="[Текст]" custT="1"/>
      <dgm:spPr>
        <a:solidFill>
          <a:srgbClr val="CC66FF"/>
        </a:solidFill>
      </dgm:spPr>
      <dgm:t>
        <a:bodyPr/>
        <a:lstStyle/>
        <a:p>
          <a:r>
            <a:rPr lang="uk-UA" sz="2400" b="1" noProof="0" dirty="0" smtClean="0">
              <a:latin typeface="Cambria" pitchFamily="18" charset="0"/>
            </a:rPr>
            <a:t>Подарунки даруй  з радістю</a:t>
          </a:r>
          <a:endParaRPr lang="uk-UA" sz="2400" noProof="0" dirty="0"/>
        </a:p>
      </dgm:t>
    </dgm:pt>
    <dgm:pt modelId="{C85B70F9-E60E-4517-B40D-01C89637AA29}" type="parTrans" cxnId="{B7A05BD6-2DFB-41C4-AB40-E3721238DC09}">
      <dgm:prSet/>
      <dgm:spPr/>
      <dgm:t>
        <a:bodyPr/>
        <a:lstStyle/>
        <a:p>
          <a:endParaRPr lang="uk-UA" noProof="0"/>
        </a:p>
      </dgm:t>
    </dgm:pt>
    <dgm:pt modelId="{B4726ED8-99BD-4DDD-A761-4B7D7393AD0B}" type="sibTrans" cxnId="{B7A05BD6-2DFB-41C4-AB40-E3721238DC09}">
      <dgm:prSet/>
      <dgm:spPr/>
      <dgm:t>
        <a:bodyPr/>
        <a:lstStyle/>
        <a:p>
          <a:endParaRPr lang="uk-UA" noProof="0"/>
        </a:p>
      </dgm:t>
    </dgm:pt>
    <dgm:pt modelId="{75EB3A4A-3CD2-42DE-A8FF-BEC81ED78C34}">
      <dgm:prSet custT="1"/>
      <dgm:spPr>
        <a:solidFill>
          <a:srgbClr val="92D050"/>
        </a:solidFill>
      </dgm:spPr>
      <dgm:t>
        <a:bodyPr/>
        <a:lstStyle/>
        <a:p>
          <a:r>
            <a:rPr lang="uk-UA" sz="2400" b="1" noProof="0" dirty="0" smtClean="0">
              <a:latin typeface="Cambria" pitchFamily="18" charset="0"/>
            </a:rPr>
            <a:t>Не вимагай в гостях вмикати телевізор чи                       комп'ютер</a:t>
          </a:r>
          <a:endParaRPr lang="uk-UA" sz="2400" noProof="0" dirty="0">
            <a:latin typeface="Cambria" pitchFamily="18" charset="0"/>
          </a:endParaRPr>
        </a:p>
      </dgm:t>
    </dgm:pt>
    <dgm:pt modelId="{248B8C63-BD71-4474-9CAE-E858AB226C91}" type="parTrans" cxnId="{65E5542A-47BB-4B17-9F6A-0D8E79B055B1}">
      <dgm:prSet/>
      <dgm:spPr/>
      <dgm:t>
        <a:bodyPr/>
        <a:lstStyle/>
        <a:p>
          <a:endParaRPr lang="uk-UA" noProof="0"/>
        </a:p>
      </dgm:t>
    </dgm:pt>
    <dgm:pt modelId="{8AC41CE8-1333-4A18-BBF3-D5ECE0F6A78A}" type="sibTrans" cxnId="{65E5542A-47BB-4B17-9F6A-0D8E79B055B1}">
      <dgm:prSet/>
      <dgm:spPr/>
      <dgm:t>
        <a:bodyPr/>
        <a:lstStyle/>
        <a:p>
          <a:endParaRPr lang="uk-UA" noProof="0"/>
        </a:p>
      </dgm:t>
    </dgm:pt>
    <dgm:pt modelId="{B6E60363-E795-4FBE-9232-F7BF468D8777}">
      <dgm:prSet custT="1"/>
      <dgm:spPr>
        <a:solidFill>
          <a:srgbClr val="00B0F0"/>
        </a:solidFill>
      </dgm:spPr>
      <dgm:t>
        <a:bodyPr/>
        <a:lstStyle/>
        <a:p>
          <a:r>
            <a:rPr lang="uk-UA" sz="2400" b="1" noProof="0" dirty="0" smtClean="0">
              <a:latin typeface="Cambria" pitchFamily="18" charset="0"/>
            </a:rPr>
            <a:t>Допоможи господарям</a:t>
          </a:r>
          <a:endParaRPr lang="uk-UA" sz="2400" b="1" noProof="0" dirty="0"/>
        </a:p>
      </dgm:t>
    </dgm:pt>
    <dgm:pt modelId="{3F008020-6947-4DED-B256-1ECE76667AA2}" type="parTrans" cxnId="{4BBB6B2F-1FA3-4DEF-A244-C65EC1601323}">
      <dgm:prSet/>
      <dgm:spPr/>
      <dgm:t>
        <a:bodyPr/>
        <a:lstStyle/>
        <a:p>
          <a:endParaRPr lang="uk-UA" noProof="0"/>
        </a:p>
      </dgm:t>
    </dgm:pt>
    <dgm:pt modelId="{17FE6719-D100-48A6-859C-D6BF66DAB701}" type="sibTrans" cxnId="{4BBB6B2F-1FA3-4DEF-A244-C65EC1601323}">
      <dgm:prSet/>
      <dgm:spPr/>
      <dgm:t>
        <a:bodyPr/>
        <a:lstStyle/>
        <a:p>
          <a:endParaRPr lang="uk-UA" noProof="0"/>
        </a:p>
      </dgm:t>
    </dgm:pt>
    <dgm:pt modelId="{4CAD3978-90E1-438D-9AE4-30B2D12680B6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uk-UA" sz="2400" b="1" noProof="0" dirty="0" smtClean="0">
              <a:latin typeface="Cambria" pitchFamily="18" charset="0"/>
            </a:rPr>
            <a:t>За столом поводься чемно, їж акуратно</a:t>
          </a:r>
          <a:endParaRPr lang="uk-UA" sz="2400" noProof="0" dirty="0"/>
        </a:p>
      </dgm:t>
    </dgm:pt>
    <dgm:pt modelId="{80DD870F-9857-453E-8CDE-B351F3F8EDEF}" type="parTrans" cxnId="{E23FC132-46E8-4332-9065-2A6CAC3F527F}">
      <dgm:prSet/>
      <dgm:spPr/>
      <dgm:t>
        <a:bodyPr/>
        <a:lstStyle/>
        <a:p>
          <a:endParaRPr lang="uk-UA" noProof="0"/>
        </a:p>
      </dgm:t>
    </dgm:pt>
    <dgm:pt modelId="{970E94D8-A4B0-48AB-9D2C-C4082126FA0C}" type="sibTrans" cxnId="{E23FC132-46E8-4332-9065-2A6CAC3F527F}">
      <dgm:prSet/>
      <dgm:spPr/>
      <dgm:t>
        <a:bodyPr/>
        <a:lstStyle/>
        <a:p>
          <a:endParaRPr lang="uk-UA" noProof="0"/>
        </a:p>
      </dgm:t>
    </dgm:pt>
    <dgm:pt modelId="{2EE728DE-3FF6-4F44-9954-3E0734453B31}">
      <dgm:prSet/>
      <dgm:spPr/>
      <dgm:t>
        <a:bodyPr/>
        <a:lstStyle/>
        <a:p>
          <a:endParaRPr lang="ru-RU"/>
        </a:p>
      </dgm:t>
    </dgm:pt>
    <dgm:pt modelId="{BB6C6C86-1A9C-4A08-9861-C4413751B0C6}" type="parTrans" cxnId="{93D28777-7CCB-4243-AD11-F622ED6D8DCD}">
      <dgm:prSet/>
      <dgm:spPr/>
      <dgm:t>
        <a:bodyPr/>
        <a:lstStyle/>
        <a:p>
          <a:endParaRPr lang="uk-UA" noProof="0"/>
        </a:p>
      </dgm:t>
    </dgm:pt>
    <dgm:pt modelId="{2D925F20-2C6B-482B-BE67-E685B3941E3D}" type="sibTrans" cxnId="{93D28777-7CCB-4243-AD11-F622ED6D8DCD}">
      <dgm:prSet/>
      <dgm:spPr/>
      <dgm:t>
        <a:bodyPr/>
        <a:lstStyle/>
        <a:p>
          <a:endParaRPr lang="uk-UA" noProof="0"/>
        </a:p>
      </dgm:t>
    </dgm:pt>
    <dgm:pt modelId="{D9398C7B-AC3F-4B96-BC70-F2016AA77C72}">
      <dgm:prSet/>
      <dgm:spPr/>
      <dgm:t>
        <a:bodyPr/>
        <a:lstStyle/>
        <a:p>
          <a:endParaRPr lang="ru-RU"/>
        </a:p>
      </dgm:t>
    </dgm:pt>
    <dgm:pt modelId="{C860FC62-2F8D-4442-8D49-5BF957C7CB4B}" type="parTrans" cxnId="{CC86438A-0312-4441-83BF-580E4CC96261}">
      <dgm:prSet/>
      <dgm:spPr/>
      <dgm:t>
        <a:bodyPr/>
        <a:lstStyle/>
        <a:p>
          <a:endParaRPr lang="uk-UA" noProof="0"/>
        </a:p>
      </dgm:t>
    </dgm:pt>
    <dgm:pt modelId="{44F8101B-E8FC-4B7D-BBDA-3A1DFE9DA126}" type="sibTrans" cxnId="{CC86438A-0312-4441-83BF-580E4CC96261}">
      <dgm:prSet/>
      <dgm:spPr/>
      <dgm:t>
        <a:bodyPr/>
        <a:lstStyle/>
        <a:p>
          <a:endParaRPr lang="uk-UA" noProof="0"/>
        </a:p>
      </dgm:t>
    </dgm:pt>
    <dgm:pt modelId="{11269EA4-CFC6-4523-A656-BD276D44B831}" type="pres">
      <dgm:prSet presAssocID="{A0F1FFDD-4D4A-45CF-9CED-6518F04B767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8E3299-BF20-4CB0-A7CE-F17F2DF643EB}" type="pres">
      <dgm:prSet presAssocID="{A0F1FFDD-4D4A-45CF-9CED-6518F04B767D}" presName="radial" presStyleCnt="0">
        <dgm:presLayoutVars>
          <dgm:animLvl val="ctr"/>
        </dgm:presLayoutVars>
      </dgm:prSet>
      <dgm:spPr/>
    </dgm:pt>
    <dgm:pt modelId="{111F5419-3B3F-417F-8850-2C9A1673CA36}" type="pres">
      <dgm:prSet presAssocID="{68A1EC32-F997-4FE4-98CD-064CA6C0FE15}" presName="centerShape" presStyleLbl="vennNode1" presStyleIdx="0" presStyleCnt="7" custScaleX="454304" custScaleY="244866" custLinFactNeighborX="-725" custLinFactNeighborY="-3300"/>
      <dgm:spPr/>
      <dgm:t>
        <a:bodyPr/>
        <a:lstStyle/>
        <a:p>
          <a:endParaRPr lang="ru-RU"/>
        </a:p>
      </dgm:t>
    </dgm:pt>
    <dgm:pt modelId="{BB4ED1C1-5F85-42F2-A5AD-D700F5DD58AF}" type="pres">
      <dgm:prSet presAssocID="{773877E4-90D6-435D-A745-7E69F197C3DE}" presName="node" presStyleLbl="vennNode1" presStyleIdx="1" presStyleCnt="7" custScaleX="420878" custScaleY="287356" custRadScaleRad="68631" custRadScaleInc="42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8277CD-0515-4D1A-A9C3-48683DD5B646}" type="pres">
      <dgm:prSet presAssocID="{B6E60363-E795-4FBE-9232-F7BF468D8777}" presName="node" presStyleLbl="vennNode1" presStyleIdx="2" presStyleCnt="7" custScaleX="431636" custScaleY="302456" custRadScaleRad="105152" custRadScaleInc="113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C5A517-D08A-4F5E-8DF2-43CE57FDB38A}" type="pres">
      <dgm:prSet presAssocID="{AC920CA0-272C-4FED-8E13-9BCFFB816BEF}" presName="node" presStyleLbl="vennNode1" presStyleIdx="3" presStyleCnt="7" custScaleX="445261" custScaleY="354445" custLinFactX="1316137" custLinFactY="-387391" custLinFactNeighborX="1400000" custLinFactNeighborY="-400000" custRadScaleRad="102408" custRadScaleInc="-133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B1512D-ECF1-4377-989B-9BD140898AF4}" type="pres">
      <dgm:prSet presAssocID="{47BAD639-2475-4349-9847-A010346E5E85}" presName="node" presStyleLbl="vennNode1" presStyleIdx="4" presStyleCnt="7" custScaleX="453057" custScaleY="350094" custRadScaleRad="67896" custRadScaleInc="28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C5C324-D2F5-4B72-B404-A5E2C2AF76BC}" type="pres">
      <dgm:prSet presAssocID="{4CAD3978-90E1-438D-9AE4-30B2D12680B6}" presName="node" presStyleLbl="vennNode1" presStyleIdx="5" presStyleCnt="7" custScaleX="438535" custScaleY="336780" custRadScaleRad="98131" custRadScaleInc="164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CE35FA-DFCE-4ACE-B480-B73B8B8868DD}" type="pres">
      <dgm:prSet presAssocID="{75EB3A4A-3CD2-42DE-A8FF-BEC81ED78C34}" presName="node" presStyleLbl="vennNode1" presStyleIdx="6" presStyleCnt="7" custScaleX="444461" custScaleY="309665" custLinFactX="-156675" custLinFactY="-7344" custLinFactNeighborX="-200000" custLinFactNeighborY="-100000" custRadScaleRad="104201" custRadScaleInc="-95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F5F610-067E-40C7-A5E9-8E5E9740E61B}" type="presOf" srcId="{A0F1FFDD-4D4A-45CF-9CED-6518F04B767D}" destId="{11269EA4-CFC6-4523-A656-BD276D44B831}" srcOrd="0" destOrd="0" presId="urn:microsoft.com/office/officeart/2005/8/layout/radial3"/>
    <dgm:cxn modelId="{B0E27A49-6240-416D-B81D-339FB5A9AC34}" type="presOf" srcId="{4CAD3978-90E1-438D-9AE4-30B2D12680B6}" destId="{AAC5C324-D2F5-4B72-B404-A5E2C2AF76BC}" srcOrd="0" destOrd="0" presId="urn:microsoft.com/office/officeart/2005/8/layout/radial3"/>
    <dgm:cxn modelId="{4BBB6B2F-1FA3-4DEF-A244-C65EC1601323}" srcId="{68A1EC32-F997-4FE4-98CD-064CA6C0FE15}" destId="{B6E60363-E795-4FBE-9232-F7BF468D8777}" srcOrd="1" destOrd="0" parTransId="{3F008020-6947-4DED-B256-1ECE76667AA2}" sibTransId="{17FE6719-D100-48A6-859C-D6BF66DAB701}"/>
    <dgm:cxn modelId="{F1354359-2CF4-4699-815E-1F249BCCFB80}" type="presOf" srcId="{75EB3A4A-3CD2-42DE-A8FF-BEC81ED78C34}" destId="{71CE35FA-DFCE-4ACE-B480-B73B8B8868DD}" srcOrd="0" destOrd="0" presId="urn:microsoft.com/office/officeart/2005/8/layout/radial3"/>
    <dgm:cxn modelId="{E23FC132-46E8-4332-9065-2A6CAC3F527F}" srcId="{68A1EC32-F997-4FE4-98CD-064CA6C0FE15}" destId="{4CAD3978-90E1-438D-9AE4-30B2D12680B6}" srcOrd="4" destOrd="0" parTransId="{80DD870F-9857-453E-8CDE-B351F3F8EDEF}" sibTransId="{970E94D8-A4B0-48AB-9D2C-C4082126FA0C}"/>
    <dgm:cxn modelId="{4B38D50E-BF88-4A81-8083-49F29961EDEA}" srcId="{68A1EC32-F997-4FE4-98CD-064CA6C0FE15}" destId="{AC920CA0-272C-4FED-8E13-9BCFFB816BEF}" srcOrd="2" destOrd="0" parTransId="{764BD47F-F632-4747-B020-E70F1D7691D6}" sibTransId="{1982C150-09EE-4338-AD63-9231A0C68F5F}"/>
    <dgm:cxn modelId="{A5E67A29-BAB3-4D28-B57C-39E1306F280F}" type="presOf" srcId="{47BAD639-2475-4349-9847-A010346E5E85}" destId="{19B1512D-ECF1-4377-989B-9BD140898AF4}" srcOrd="0" destOrd="0" presId="urn:microsoft.com/office/officeart/2005/8/layout/radial3"/>
    <dgm:cxn modelId="{56BECF31-A9C0-4B50-9AA1-1D0D9D9B83F1}" type="presOf" srcId="{AC920CA0-272C-4FED-8E13-9BCFFB816BEF}" destId="{86C5A517-D08A-4F5E-8DF2-43CE57FDB38A}" srcOrd="0" destOrd="0" presId="urn:microsoft.com/office/officeart/2005/8/layout/radial3"/>
    <dgm:cxn modelId="{B71CE3E8-4077-4BAB-B995-7BCCF7BE740C}" srcId="{68A1EC32-F997-4FE4-98CD-064CA6C0FE15}" destId="{773877E4-90D6-435D-A745-7E69F197C3DE}" srcOrd="0" destOrd="0" parTransId="{09A6CE57-1580-4651-9F7E-F01858634C32}" sibTransId="{5F429001-5384-4533-8CC6-7F917468DD49}"/>
    <dgm:cxn modelId="{A90FC288-7968-448A-8740-A20B69045572}" type="presOf" srcId="{68A1EC32-F997-4FE4-98CD-064CA6C0FE15}" destId="{111F5419-3B3F-417F-8850-2C9A1673CA36}" srcOrd="0" destOrd="0" presId="urn:microsoft.com/office/officeart/2005/8/layout/radial3"/>
    <dgm:cxn modelId="{D67F61E4-3E1A-420C-8A22-1D8E79090882}" type="presOf" srcId="{773877E4-90D6-435D-A745-7E69F197C3DE}" destId="{BB4ED1C1-5F85-42F2-A5AD-D700F5DD58AF}" srcOrd="0" destOrd="0" presId="urn:microsoft.com/office/officeart/2005/8/layout/radial3"/>
    <dgm:cxn modelId="{93D28777-7CCB-4243-AD11-F622ED6D8DCD}" srcId="{A0F1FFDD-4D4A-45CF-9CED-6518F04B767D}" destId="{2EE728DE-3FF6-4F44-9954-3E0734453B31}" srcOrd="2" destOrd="0" parTransId="{BB6C6C86-1A9C-4A08-9861-C4413751B0C6}" sibTransId="{2D925F20-2C6B-482B-BE67-E685B3941E3D}"/>
    <dgm:cxn modelId="{E5EC5D05-E0AA-4970-AAFE-55253E52A1FF}" type="presOf" srcId="{B6E60363-E795-4FBE-9232-F7BF468D8777}" destId="{E08277CD-0515-4D1A-A9C3-48683DD5B646}" srcOrd="0" destOrd="0" presId="urn:microsoft.com/office/officeart/2005/8/layout/radial3"/>
    <dgm:cxn modelId="{B7A05BD6-2DFB-41C4-AB40-E3721238DC09}" srcId="{68A1EC32-F997-4FE4-98CD-064CA6C0FE15}" destId="{47BAD639-2475-4349-9847-A010346E5E85}" srcOrd="3" destOrd="0" parTransId="{C85B70F9-E60E-4517-B40D-01C89637AA29}" sibTransId="{B4726ED8-99BD-4DDD-A761-4B7D7393AD0B}"/>
    <dgm:cxn modelId="{CC86438A-0312-4441-83BF-580E4CC96261}" srcId="{A0F1FFDD-4D4A-45CF-9CED-6518F04B767D}" destId="{D9398C7B-AC3F-4B96-BC70-F2016AA77C72}" srcOrd="1" destOrd="0" parTransId="{C860FC62-2F8D-4442-8D49-5BF957C7CB4B}" sibTransId="{44F8101B-E8FC-4B7D-BBDA-3A1DFE9DA126}"/>
    <dgm:cxn modelId="{605641B7-8F92-4A66-9FE5-A9503FC6D66B}" srcId="{A0F1FFDD-4D4A-45CF-9CED-6518F04B767D}" destId="{68A1EC32-F997-4FE4-98CD-064CA6C0FE15}" srcOrd="0" destOrd="0" parTransId="{0D6506E3-D6B5-492E-BD6B-B2E1737DA631}" sibTransId="{74950AB8-B23F-4FCD-8F55-77994B8F0602}"/>
    <dgm:cxn modelId="{65E5542A-47BB-4B17-9F6A-0D8E79B055B1}" srcId="{68A1EC32-F997-4FE4-98CD-064CA6C0FE15}" destId="{75EB3A4A-3CD2-42DE-A8FF-BEC81ED78C34}" srcOrd="5" destOrd="0" parTransId="{248B8C63-BD71-4474-9CAE-E858AB226C91}" sibTransId="{8AC41CE8-1333-4A18-BBF3-D5ECE0F6A78A}"/>
    <dgm:cxn modelId="{B21B7D8C-8D1E-45D3-AB16-AF1410963AE1}" type="presParOf" srcId="{11269EA4-CFC6-4523-A656-BD276D44B831}" destId="{368E3299-BF20-4CB0-A7CE-F17F2DF643EB}" srcOrd="0" destOrd="0" presId="urn:microsoft.com/office/officeart/2005/8/layout/radial3"/>
    <dgm:cxn modelId="{43EF8A3F-921D-45C6-BBD2-D1D0F4AE8EFD}" type="presParOf" srcId="{368E3299-BF20-4CB0-A7CE-F17F2DF643EB}" destId="{111F5419-3B3F-417F-8850-2C9A1673CA36}" srcOrd="0" destOrd="0" presId="urn:microsoft.com/office/officeart/2005/8/layout/radial3"/>
    <dgm:cxn modelId="{FC990B2B-D597-4813-800C-C2F20E350F0F}" type="presParOf" srcId="{368E3299-BF20-4CB0-A7CE-F17F2DF643EB}" destId="{BB4ED1C1-5F85-42F2-A5AD-D700F5DD58AF}" srcOrd="1" destOrd="0" presId="urn:microsoft.com/office/officeart/2005/8/layout/radial3"/>
    <dgm:cxn modelId="{55FD4880-4CA9-4AA3-A5A8-0B130842900B}" type="presParOf" srcId="{368E3299-BF20-4CB0-A7CE-F17F2DF643EB}" destId="{E08277CD-0515-4D1A-A9C3-48683DD5B646}" srcOrd="2" destOrd="0" presId="urn:microsoft.com/office/officeart/2005/8/layout/radial3"/>
    <dgm:cxn modelId="{104481A5-A9EC-400A-A03A-4E696B9E9B2B}" type="presParOf" srcId="{368E3299-BF20-4CB0-A7CE-F17F2DF643EB}" destId="{86C5A517-D08A-4F5E-8DF2-43CE57FDB38A}" srcOrd="3" destOrd="0" presId="urn:microsoft.com/office/officeart/2005/8/layout/radial3"/>
    <dgm:cxn modelId="{284D1A13-8621-44F2-9F56-CFD97071C54C}" type="presParOf" srcId="{368E3299-BF20-4CB0-A7CE-F17F2DF643EB}" destId="{19B1512D-ECF1-4377-989B-9BD140898AF4}" srcOrd="4" destOrd="0" presId="urn:microsoft.com/office/officeart/2005/8/layout/radial3"/>
    <dgm:cxn modelId="{3390DD6C-5148-46CA-A260-BAE01C844CAE}" type="presParOf" srcId="{368E3299-BF20-4CB0-A7CE-F17F2DF643EB}" destId="{AAC5C324-D2F5-4B72-B404-A5E2C2AF76BC}" srcOrd="5" destOrd="0" presId="urn:microsoft.com/office/officeart/2005/8/layout/radial3"/>
    <dgm:cxn modelId="{2C79F5CD-95D4-4FB1-A726-22EA0082A94D}" type="presParOf" srcId="{368E3299-BF20-4CB0-A7CE-F17F2DF643EB}" destId="{71CE35FA-DFCE-4ACE-B480-B73B8B8868DD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23C4375-25A0-463C-8A7D-F8FA9D15464F}" type="doc">
      <dgm:prSet loTypeId="urn:microsoft.com/office/officeart/2005/8/layout/radial2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D737596-E88C-43F6-A439-B2791158D106}">
      <dgm:prSet phldrT="[Текст]" custT="1"/>
      <dgm:spPr>
        <a:solidFill>
          <a:srgbClr val="99FF33"/>
        </a:solidFill>
      </dgm:spPr>
      <dgm:t>
        <a:bodyPr/>
        <a:lstStyle/>
        <a:p>
          <a:r>
            <a:rPr lang="uk-UA" sz="2800" noProof="0" dirty="0" smtClean="0">
              <a:latin typeface="Cambria" pitchFamily="18" charset="0"/>
            </a:rPr>
            <a:t> </a:t>
          </a:r>
          <a:r>
            <a:rPr lang="uk-UA" sz="2000" b="0" noProof="0" dirty="0" smtClean="0">
              <a:solidFill>
                <a:schemeClr val="tx1"/>
              </a:solidFill>
              <a:latin typeface="Cambria" pitchFamily="18" charset="0"/>
            </a:rPr>
            <a:t>прибрати</a:t>
          </a:r>
          <a:endParaRPr lang="uk-UA" sz="2000" b="0" noProof="0" dirty="0">
            <a:solidFill>
              <a:schemeClr val="tx1"/>
            </a:solidFill>
            <a:latin typeface="Cambria" pitchFamily="18" charset="0"/>
          </a:endParaRPr>
        </a:p>
      </dgm:t>
    </dgm:pt>
    <dgm:pt modelId="{1A98525C-80AE-484A-9A93-D2376B8290D4}" type="parTrans" cxnId="{DB7CE03E-B7E1-48AA-A8EC-7A7F5563112F}">
      <dgm:prSet/>
      <dgm:spPr/>
      <dgm:t>
        <a:bodyPr/>
        <a:lstStyle/>
        <a:p>
          <a:endParaRPr lang="ru-RU" dirty="0"/>
        </a:p>
      </dgm:t>
    </dgm:pt>
    <dgm:pt modelId="{18FAA096-A2F5-4720-A177-3DF6BE60F64B}" type="sibTrans" cxnId="{DB7CE03E-B7E1-48AA-A8EC-7A7F5563112F}">
      <dgm:prSet/>
      <dgm:spPr/>
      <dgm:t>
        <a:bodyPr/>
        <a:lstStyle/>
        <a:p>
          <a:endParaRPr lang="ru-RU"/>
        </a:p>
      </dgm:t>
    </dgm:pt>
    <dgm:pt modelId="{EA46FA6F-51CB-44A6-B1E3-A23A2304587C}">
      <dgm:prSet phldrT="[Текст]" custT="1"/>
      <dgm:spPr>
        <a:solidFill>
          <a:srgbClr val="CCCCFF"/>
        </a:solidFill>
      </dgm:spPr>
      <dgm:t>
        <a:bodyPr/>
        <a:lstStyle/>
        <a:p>
          <a:r>
            <a:rPr lang="uk-UA" sz="2000" b="0" noProof="0" dirty="0" smtClean="0">
              <a:solidFill>
                <a:schemeClr val="tx1"/>
              </a:solidFill>
              <a:latin typeface="Cambria" pitchFamily="18" charset="0"/>
            </a:rPr>
            <a:t>гарно одягнутися</a:t>
          </a:r>
          <a:endParaRPr lang="uk-UA" sz="2000" b="0" noProof="0" dirty="0">
            <a:solidFill>
              <a:schemeClr val="tx1"/>
            </a:solidFill>
            <a:latin typeface="Cambria" pitchFamily="18" charset="0"/>
          </a:endParaRPr>
        </a:p>
      </dgm:t>
    </dgm:pt>
    <dgm:pt modelId="{ABB4BE2C-8F45-4AF6-B70F-E15ADA2F0461}" type="parTrans" cxnId="{C7A2C378-3381-4053-B3AA-2C959E01A792}">
      <dgm:prSet/>
      <dgm:spPr/>
      <dgm:t>
        <a:bodyPr/>
        <a:lstStyle/>
        <a:p>
          <a:endParaRPr lang="ru-RU" dirty="0"/>
        </a:p>
      </dgm:t>
    </dgm:pt>
    <dgm:pt modelId="{886F1109-657D-45E4-BB64-1FFFA09074E6}" type="sibTrans" cxnId="{C7A2C378-3381-4053-B3AA-2C959E01A792}">
      <dgm:prSet/>
      <dgm:spPr/>
      <dgm:t>
        <a:bodyPr/>
        <a:lstStyle/>
        <a:p>
          <a:endParaRPr lang="ru-RU"/>
        </a:p>
      </dgm:t>
    </dgm:pt>
    <dgm:pt modelId="{F406C18E-22C6-4312-B63E-EC4C16669357}">
      <dgm:prSet phldrT="[Текст]" custT="1"/>
      <dgm:spPr>
        <a:solidFill>
          <a:srgbClr val="66FFFF"/>
        </a:solidFill>
      </dgm:spPr>
      <dgm:t>
        <a:bodyPr/>
        <a:lstStyle/>
        <a:p>
          <a:r>
            <a:rPr lang="uk-UA" sz="2000" b="0" noProof="0" dirty="0" smtClean="0">
              <a:solidFill>
                <a:schemeClr val="tx1"/>
              </a:solidFill>
              <a:latin typeface="Cambria" pitchFamily="18" charset="0"/>
            </a:rPr>
            <a:t>бути доброзичливим,          до всіх гостей ставитися з</a:t>
          </a:r>
          <a:br>
            <a:rPr lang="uk-UA" sz="2000" b="0" noProof="0" dirty="0" smtClean="0">
              <a:solidFill>
                <a:schemeClr val="tx1"/>
              </a:solidFill>
              <a:latin typeface="Cambria" pitchFamily="18" charset="0"/>
            </a:rPr>
          </a:br>
          <a:r>
            <a:rPr lang="uk-UA" sz="2000" b="0" noProof="0" dirty="0" smtClean="0">
              <a:solidFill>
                <a:schemeClr val="tx1"/>
              </a:solidFill>
              <a:latin typeface="Cambria" pitchFamily="18" charset="0"/>
            </a:rPr>
            <a:t>повагою</a:t>
          </a:r>
          <a:endParaRPr lang="uk-UA" sz="2000" b="0" noProof="0" dirty="0">
            <a:solidFill>
              <a:schemeClr val="tx1"/>
            </a:solidFill>
            <a:latin typeface="Cambria" pitchFamily="18" charset="0"/>
          </a:endParaRPr>
        </a:p>
      </dgm:t>
    </dgm:pt>
    <dgm:pt modelId="{606121B5-4475-402D-88F0-A07EEBAA9594}" type="parTrans" cxnId="{D197B2B8-47AC-4706-BF4C-5AD4778DC430}">
      <dgm:prSet/>
      <dgm:spPr/>
      <dgm:t>
        <a:bodyPr/>
        <a:lstStyle/>
        <a:p>
          <a:endParaRPr lang="ru-RU" dirty="0"/>
        </a:p>
      </dgm:t>
    </dgm:pt>
    <dgm:pt modelId="{F3669198-BCFD-4BE5-A8EE-59A9A8526FD0}" type="sibTrans" cxnId="{D197B2B8-47AC-4706-BF4C-5AD4778DC430}">
      <dgm:prSet/>
      <dgm:spPr/>
      <dgm:t>
        <a:bodyPr/>
        <a:lstStyle/>
        <a:p>
          <a:endParaRPr lang="ru-RU"/>
        </a:p>
      </dgm:t>
    </dgm:pt>
    <dgm:pt modelId="{FDE5725A-71D4-4C22-BB3E-DE73138164C8}">
      <dgm:prSet phldrT="[Текст]" custT="1"/>
      <dgm:spPr>
        <a:solidFill>
          <a:srgbClr val="FFCC99"/>
        </a:solidFill>
      </dgm:spPr>
      <dgm:t>
        <a:bodyPr/>
        <a:lstStyle/>
        <a:p>
          <a:r>
            <a:rPr lang="uk-UA" sz="2000" b="0" noProof="0" dirty="0" smtClean="0">
              <a:solidFill>
                <a:schemeClr val="tx1"/>
              </a:solidFill>
              <a:latin typeface="Cambria" pitchFamily="18" charset="0"/>
            </a:rPr>
            <a:t>продумати, чим пригостити друзів, як організувати дозвілля</a:t>
          </a:r>
          <a:endParaRPr lang="uk-UA" sz="2000" b="0" noProof="0" dirty="0">
            <a:solidFill>
              <a:schemeClr val="tx1"/>
            </a:solidFill>
            <a:latin typeface="Cambria" pitchFamily="18" charset="0"/>
          </a:endParaRPr>
        </a:p>
      </dgm:t>
    </dgm:pt>
    <dgm:pt modelId="{19E95B5B-4553-4F69-9744-816682138B1C}" type="parTrans" cxnId="{EE7BF75F-C7B6-441A-B282-65ED70C42662}">
      <dgm:prSet/>
      <dgm:spPr/>
      <dgm:t>
        <a:bodyPr/>
        <a:lstStyle/>
        <a:p>
          <a:endParaRPr lang="ru-RU" dirty="0"/>
        </a:p>
      </dgm:t>
    </dgm:pt>
    <dgm:pt modelId="{C07852C9-59CB-418D-8AF7-C834795FAF1A}" type="sibTrans" cxnId="{EE7BF75F-C7B6-441A-B282-65ED70C42662}">
      <dgm:prSet/>
      <dgm:spPr/>
      <dgm:t>
        <a:bodyPr/>
        <a:lstStyle/>
        <a:p>
          <a:endParaRPr lang="ru-RU"/>
        </a:p>
      </dgm:t>
    </dgm:pt>
    <dgm:pt modelId="{49308AB9-4A08-481C-BA46-EA90F2B3538F}">
      <dgm:prSet custT="1"/>
      <dgm:spPr>
        <a:solidFill>
          <a:srgbClr val="FF00FF"/>
        </a:solidFill>
      </dgm:spPr>
      <dgm:t>
        <a:bodyPr/>
        <a:lstStyle/>
        <a:p>
          <a:r>
            <a:rPr lang="uk-UA" sz="2400" b="1" dirty="0" smtClean="0">
              <a:solidFill>
                <a:schemeClr val="tx1"/>
              </a:solidFill>
              <a:latin typeface="Cambria" pitchFamily="18" charset="0"/>
            </a:rPr>
            <a:t>Гостинний господар повинен:</a:t>
          </a:r>
          <a:endParaRPr lang="ru-RU" sz="2400" b="1" dirty="0">
            <a:solidFill>
              <a:schemeClr val="tx1"/>
            </a:solidFill>
            <a:latin typeface="Cambria" pitchFamily="18" charset="0"/>
          </a:endParaRPr>
        </a:p>
      </dgm:t>
    </dgm:pt>
    <dgm:pt modelId="{0F96030B-8E29-4F49-809C-4DFB2046A2B0}" type="parTrans" cxnId="{F4EDF126-452B-4329-A2F3-7A2BCBC9087D}">
      <dgm:prSet/>
      <dgm:spPr/>
      <dgm:t>
        <a:bodyPr/>
        <a:lstStyle/>
        <a:p>
          <a:endParaRPr lang="ru-RU" dirty="0"/>
        </a:p>
      </dgm:t>
    </dgm:pt>
    <dgm:pt modelId="{33F464A3-7B4D-4FF6-9DBF-9E9472A9FB38}" type="sibTrans" cxnId="{F4EDF126-452B-4329-A2F3-7A2BCBC9087D}">
      <dgm:prSet/>
      <dgm:spPr/>
      <dgm:t>
        <a:bodyPr/>
        <a:lstStyle/>
        <a:p>
          <a:endParaRPr lang="ru-RU"/>
        </a:p>
      </dgm:t>
    </dgm:pt>
    <dgm:pt modelId="{426676B4-FE53-45F3-B115-FB0A052F1ABE}" type="pres">
      <dgm:prSet presAssocID="{A23C4375-25A0-463C-8A7D-F8FA9D15464F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FF9BA0-73F1-462B-B98F-55B83496A223}" type="pres">
      <dgm:prSet presAssocID="{A23C4375-25A0-463C-8A7D-F8FA9D15464F}" presName="cycle" presStyleCnt="0"/>
      <dgm:spPr/>
      <dgm:t>
        <a:bodyPr/>
        <a:lstStyle/>
        <a:p>
          <a:endParaRPr lang="ru-RU"/>
        </a:p>
      </dgm:t>
    </dgm:pt>
    <dgm:pt modelId="{E4074582-1263-4B29-B65B-8259EBBE786F}" type="pres">
      <dgm:prSet presAssocID="{A23C4375-25A0-463C-8A7D-F8FA9D15464F}" presName="centerShape" presStyleCnt="0"/>
      <dgm:spPr/>
      <dgm:t>
        <a:bodyPr/>
        <a:lstStyle/>
        <a:p>
          <a:endParaRPr lang="ru-RU"/>
        </a:p>
      </dgm:t>
    </dgm:pt>
    <dgm:pt modelId="{376C3BD2-975A-4F0C-80EB-2A33935CFD97}" type="pres">
      <dgm:prSet presAssocID="{A23C4375-25A0-463C-8A7D-F8FA9D15464F}" presName="connSite" presStyleLbl="node1" presStyleIdx="0" presStyleCnt="6"/>
      <dgm:spPr/>
      <dgm:t>
        <a:bodyPr/>
        <a:lstStyle/>
        <a:p>
          <a:endParaRPr lang="ru-RU"/>
        </a:p>
      </dgm:t>
    </dgm:pt>
    <dgm:pt modelId="{4782DDA7-C0B5-4802-AE61-506F5BFA64C5}" type="pres">
      <dgm:prSet presAssocID="{A23C4375-25A0-463C-8A7D-F8FA9D15464F}" presName="visible" presStyleLbl="node1" presStyleIdx="0" presStyleCnt="6"/>
      <dgm:spPr/>
      <dgm:t>
        <a:bodyPr/>
        <a:lstStyle/>
        <a:p>
          <a:endParaRPr lang="ru-RU"/>
        </a:p>
      </dgm:t>
    </dgm:pt>
    <dgm:pt modelId="{00CB5213-4481-43D0-AE23-CB6976651063}" type="pres">
      <dgm:prSet presAssocID="{1A98525C-80AE-484A-9A93-D2376B8290D4}" presName="Name25" presStyleLbl="parChTrans1D1" presStyleIdx="0" presStyleCnt="5"/>
      <dgm:spPr/>
      <dgm:t>
        <a:bodyPr/>
        <a:lstStyle/>
        <a:p>
          <a:endParaRPr lang="ru-RU"/>
        </a:p>
      </dgm:t>
    </dgm:pt>
    <dgm:pt modelId="{D32D95C4-BE54-4C8E-BD8D-5670542A9C22}" type="pres">
      <dgm:prSet presAssocID="{1D737596-E88C-43F6-A439-B2791158D106}" presName="node" presStyleCnt="0"/>
      <dgm:spPr/>
      <dgm:t>
        <a:bodyPr/>
        <a:lstStyle/>
        <a:p>
          <a:endParaRPr lang="ru-RU"/>
        </a:p>
      </dgm:t>
    </dgm:pt>
    <dgm:pt modelId="{5D7B13CB-9DA4-47E5-80B1-BBB616A51481}" type="pres">
      <dgm:prSet presAssocID="{1D737596-E88C-43F6-A439-B2791158D106}" presName="parentNode" presStyleLbl="node1" presStyleIdx="1" presStyleCnt="6" custScaleX="358146" custScaleY="84269" custLinFactNeighborX="-32709" custLinFactNeighborY="261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B2A4F7-0727-4194-8491-743CD8D7B934}" type="pres">
      <dgm:prSet presAssocID="{1D737596-E88C-43F6-A439-B2791158D106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F6AD19-58DB-4D86-924A-6EE65F910C3B}" type="pres">
      <dgm:prSet presAssocID="{ABB4BE2C-8F45-4AF6-B70F-E15ADA2F0461}" presName="Name25" presStyleLbl="parChTrans1D1" presStyleIdx="1" presStyleCnt="5"/>
      <dgm:spPr/>
      <dgm:t>
        <a:bodyPr/>
        <a:lstStyle/>
        <a:p>
          <a:endParaRPr lang="ru-RU"/>
        </a:p>
      </dgm:t>
    </dgm:pt>
    <dgm:pt modelId="{4BD30759-9F7F-421F-88C4-6CFBEEEBC9D1}" type="pres">
      <dgm:prSet presAssocID="{EA46FA6F-51CB-44A6-B1E3-A23A2304587C}" presName="node" presStyleCnt="0"/>
      <dgm:spPr/>
      <dgm:t>
        <a:bodyPr/>
        <a:lstStyle/>
        <a:p>
          <a:endParaRPr lang="ru-RU"/>
        </a:p>
      </dgm:t>
    </dgm:pt>
    <dgm:pt modelId="{CA8C15CC-2206-4597-9BA5-FB5EC0E39158}" type="pres">
      <dgm:prSet presAssocID="{EA46FA6F-51CB-44A6-B1E3-A23A2304587C}" presName="parentNode" presStyleLbl="node1" presStyleIdx="2" presStyleCnt="6" custScaleX="374015" custScaleY="120135" custLinFactX="100000" custLinFactNeighborX="147425" custLinFactNeighborY="-805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7D55EA-FA81-4BF0-9885-480B37354090}" type="pres">
      <dgm:prSet presAssocID="{EA46FA6F-51CB-44A6-B1E3-A23A2304587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C706B6-84EF-47FD-A9D5-08755AC7D0DE}" type="pres">
      <dgm:prSet presAssocID="{606121B5-4475-402D-88F0-A07EEBAA9594}" presName="Name25" presStyleLbl="parChTrans1D1" presStyleIdx="2" presStyleCnt="5"/>
      <dgm:spPr/>
      <dgm:t>
        <a:bodyPr/>
        <a:lstStyle/>
        <a:p>
          <a:endParaRPr lang="ru-RU"/>
        </a:p>
      </dgm:t>
    </dgm:pt>
    <dgm:pt modelId="{F114E4BC-9FA4-4B59-81DB-283A4BB33BE5}" type="pres">
      <dgm:prSet presAssocID="{F406C18E-22C6-4312-B63E-EC4C16669357}" presName="node" presStyleCnt="0"/>
      <dgm:spPr/>
      <dgm:t>
        <a:bodyPr/>
        <a:lstStyle/>
        <a:p>
          <a:endParaRPr lang="ru-RU"/>
        </a:p>
      </dgm:t>
    </dgm:pt>
    <dgm:pt modelId="{4D12385E-EC6F-4866-BC1A-BD0AA29D1232}" type="pres">
      <dgm:prSet presAssocID="{F406C18E-22C6-4312-B63E-EC4C16669357}" presName="parentNode" presStyleLbl="node1" presStyleIdx="3" presStyleCnt="6" custScaleX="391698" custScaleY="191301" custLinFactX="100000" custLinFactNeighborX="181721" custLinFactNeighborY="6642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E599A0-16AF-4F0B-B7CD-B6513EBA23C1}" type="pres">
      <dgm:prSet presAssocID="{F406C18E-22C6-4312-B63E-EC4C16669357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AA3AA0-D082-4234-B4F2-5376CEEB4A11}" type="pres">
      <dgm:prSet presAssocID="{19E95B5B-4553-4F69-9744-816682138B1C}" presName="Name25" presStyleLbl="parChTrans1D1" presStyleIdx="3" presStyleCnt="5"/>
      <dgm:spPr/>
      <dgm:t>
        <a:bodyPr/>
        <a:lstStyle/>
        <a:p>
          <a:endParaRPr lang="ru-RU"/>
        </a:p>
      </dgm:t>
    </dgm:pt>
    <dgm:pt modelId="{5898B460-1041-4BDB-8118-57AF11F0DFCE}" type="pres">
      <dgm:prSet presAssocID="{FDE5725A-71D4-4C22-BB3E-DE73138164C8}" presName="node" presStyleCnt="0"/>
      <dgm:spPr/>
      <dgm:t>
        <a:bodyPr/>
        <a:lstStyle/>
        <a:p>
          <a:endParaRPr lang="ru-RU"/>
        </a:p>
      </dgm:t>
    </dgm:pt>
    <dgm:pt modelId="{AB77F108-4174-4338-B525-7C13FA83F5E4}" type="pres">
      <dgm:prSet presAssocID="{FDE5725A-71D4-4C22-BB3E-DE73138164C8}" presName="parentNode" presStyleLbl="node1" presStyleIdx="4" presStyleCnt="6" custScaleX="446598" custScaleY="158211" custLinFactNeighborX="-18061" custLinFactNeighborY="849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50A086-94D6-4B70-913B-6C8222BA6474}" type="pres">
      <dgm:prSet presAssocID="{FDE5725A-71D4-4C22-BB3E-DE73138164C8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BFA00D-B870-4BD6-9BCD-3BD42D99E8FE}" type="pres">
      <dgm:prSet presAssocID="{0F96030B-8E29-4F49-809C-4DFB2046A2B0}" presName="Name25" presStyleLbl="parChTrans1D1" presStyleIdx="4" presStyleCnt="5"/>
      <dgm:spPr/>
      <dgm:t>
        <a:bodyPr/>
        <a:lstStyle/>
        <a:p>
          <a:endParaRPr lang="ru-RU"/>
        </a:p>
      </dgm:t>
    </dgm:pt>
    <dgm:pt modelId="{D6933C34-ECD3-4DFA-8E67-FCA6DD8BC1A6}" type="pres">
      <dgm:prSet presAssocID="{49308AB9-4A08-481C-BA46-EA90F2B3538F}" presName="node" presStyleCnt="0"/>
      <dgm:spPr/>
      <dgm:t>
        <a:bodyPr/>
        <a:lstStyle/>
        <a:p>
          <a:endParaRPr lang="ru-RU"/>
        </a:p>
      </dgm:t>
    </dgm:pt>
    <dgm:pt modelId="{5338A0DE-E4BB-4EB3-B76D-ED94E5B6290E}" type="pres">
      <dgm:prSet presAssocID="{49308AB9-4A08-481C-BA46-EA90F2B3538F}" presName="parentNode" presStyleLbl="node1" presStyleIdx="5" presStyleCnt="6" custScaleX="339262" custScaleY="222088" custLinFactX="-100000" custLinFactY="-100000" custLinFactNeighborX="-113467" custLinFactNeighborY="-14639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0B0B92-91EE-4F5F-922B-EFC963C5395F}" type="pres">
      <dgm:prSet presAssocID="{49308AB9-4A08-481C-BA46-EA90F2B3538F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231AFB-813F-49F7-933B-C77B038F725D}" type="presOf" srcId="{49308AB9-4A08-481C-BA46-EA90F2B3538F}" destId="{5338A0DE-E4BB-4EB3-B76D-ED94E5B6290E}" srcOrd="0" destOrd="0" presId="urn:microsoft.com/office/officeart/2005/8/layout/radial2"/>
    <dgm:cxn modelId="{219D285C-B23F-4EC2-A756-AB6E2FBA187A}" type="presOf" srcId="{EA46FA6F-51CB-44A6-B1E3-A23A2304587C}" destId="{CA8C15CC-2206-4597-9BA5-FB5EC0E39158}" srcOrd="0" destOrd="0" presId="urn:microsoft.com/office/officeart/2005/8/layout/radial2"/>
    <dgm:cxn modelId="{D197B2B8-47AC-4706-BF4C-5AD4778DC430}" srcId="{A23C4375-25A0-463C-8A7D-F8FA9D15464F}" destId="{F406C18E-22C6-4312-B63E-EC4C16669357}" srcOrd="2" destOrd="0" parTransId="{606121B5-4475-402D-88F0-A07EEBAA9594}" sibTransId="{F3669198-BCFD-4BE5-A8EE-59A9A8526FD0}"/>
    <dgm:cxn modelId="{539C8F00-10F0-4FE1-82D2-4B3095659417}" type="presOf" srcId="{0F96030B-8E29-4F49-809C-4DFB2046A2B0}" destId="{B1BFA00D-B870-4BD6-9BCD-3BD42D99E8FE}" srcOrd="0" destOrd="0" presId="urn:microsoft.com/office/officeart/2005/8/layout/radial2"/>
    <dgm:cxn modelId="{CD10FEF8-1D84-466A-AC7E-3765A2954A05}" type="presOf" srcId="{1A98525C-80AE-484A-9A93-D2376B8290D4}" destId="{00CB5213-4481-43D0-AE23-CB6976651063}" srcOrd="0" destOrd="0" presId="urn:microsoft.com/office/officeart/2005/8/layout/radial2"/>
    <dgm:cxn modelId="{EE7BF75F-C7B6-441A-B282-65ED70C42662}" srcId="{A23C4375-25A0-463C-8A7D-F8FA9D15464F}" destId="{FDE5725A-71D4-4C22-BB3E-DE73138164C8}" srcOrd="3" destOrd="0" parTransId="{19E95B5B-4553-4F69-9744-816682138B1C}" sibTransId="{C07852C9-59CB-418D-8AF7-C834795FAF1A}"/>
    <dgm:cxn modelId="{92B1A8E6-8DFA-4907-8FC3-0B79118758B4}" type="presOf" srcId="{F406C18E-22C6-4312-B63E-EC4C16669357}" destId="{4D12385E-EC6F-4866-BC1A-BD0AA29D1232}" srcOrd="0" destOrd="0" presId="urn:microsoft.com/office/officeart/2005/8/layout/radial2"/>
    <dgm:cxn modelId="{C7A2C378-3381-4053-B3AA-2C959E01A792}" srcId="{A23C4375-25A0-463C-8A7D-F8FA9D15464F}" destId="{EA46FA6F-51CB-44A6-B1E3-A23A2304587C}" srcOrd="1" destOrd="0" parTransId="{ABB4BE2C-8F45-4AF6-B70F-E15ADA2F0461}" sibTransId="{886F1109-657D-45E4-BB64-1FFFA09074E6}"/>
    <dgm:cxn modelId="{DB7CE03E-B7E1-48AA-A8EC-7A7F5563112F}" srcId="{A23C4375-25A0-463C-8A7D-F8FA9D15464F}" destId="{1D737596-E88C-43F6-A439-B2791158D106}" srcOrd="0" destOrd="0" parTransId="{1A98525C-80AE-484A-9A93-D2376B8290D4}" sibTransId="{18FAA096-A2F5-4720-A177-3DF6BE60F64B}"/>
    <dgm:cxn modelId="{6BD09B53-EC8C-4048-82AF-E73E9E671EA2}" type="presOf" srcId="{ABB4BE2C-8F45-4AF6-B70F-E15ADA2F0461}" destId="{44F6AD19-58DB-4D86-924A-6EE65F910C3B}" srcOrd="0" destOrd="0" presId="urn:microsoft.com/office/officeart/2005/8/layout/radial2"/>
    <dgm:cxn modelId="{E11C5F80-71EE-407F-BDA0-B0C22DB80660}" type="presOf" srcId="{FDE5725A-71D4-4C22-BB3E-DE73138164C8}" destId="{AB77F108-4174-4338-B525-7C13FA83F5E4}" srcOrd="0" destOrd="0" presId="urn:microsoft.com/office/officeart/2005/8/layout/radial2"/>
    <dgm:cxn modelId="{B378861E-EDA0-4FD2-AFEE-0CC96231BB3B}" type="presOf" srcId="{19E95B5B-4553-4F69-9744-816682138B1C}" destId="{BBAA3AA0-D082-4234-B4F2-5376CEEB4A11}" srcOrd="0" destOrd="0" presId="urn:microsoft.com/office/officeart/2005/8/layout/radial2"/>
    <dgm:cxn modelId="{C66BFABC-9921-46B7-A6BF-8FE38C426132}" type="presOf" srcId="{606121B5-4475-402D-88F0-A07EEBAA9594}" destId="{CDC706B6-84EF-47FD-A9D5-08755AC7D0DE}" srcOrd="0" destOrd="0" presId="urn:microsoft.com/office/officeart/2005/8/layout/radial2"/>
    <dgm:cxn modelId="{F4EDF126-452B-4329-A2F3-7A2BCBC9087D}" srcId="{A23C4375-25A0-463C-8A7D-F8FA9D15464F}" destId="{49308AB9-4A08-481C-BA46-EA90F2B3538F}" srcOrd="4" destOrd="0" parTransId="{0F96030B-8E29-4F49-809C-4DFB2046A2B0}" sibTransId="{33F464A3-7B4D-4FF6-9DBF-9E9472A9FB38}"/>
    <dgm:cxn modelId="{E50F1B84-6A73-43D3-857E-654273009082}" type="presOf" srcId="{A23C4375-25A0-463C-8A7D-F8FA9D15464F}" destId="{426676B4-FE53-45F3-B115-FB0A052F1ABE}" srcOrd="0" destOrd="0" presId="urn:microsoft.com/office/officeart/2005/8/layout/radial2"/>
    <dgm:cxn modelId="{79C06D5C-D8FF-47CE-AFB5-753B98923B3F}" type="presOf" srcId="{1D737596-E88C-43F6-A439-B2791158D106}" destId="{5D7B13CB-9DA4-47E5-80B1-BBB616A51481}" srcOrd="0" destOrd="0" presId="urn:microsoft.com/office/officeart/2005/8/layout/radial2"/>
    <dgm:cxn modelId="{6855667A-E10F-4C8D-87D2-990A0547F242}" type="presParOf" srcId="{426676B4-FE53-45F3-B115-FB0A052F1ABE}" destId="{E8FF9BA0-73F1-462B-B98F-55B83496A223}" srcOrd="0" destOrd="0" presId="urn:microsoft.com/office/officeart/2005/8/layout/radial2"/>
    <dgm:cxn modelId="{1D5DCC5A-7586-4407-BF94-1986C6D30476}" type="presParOf" srcId="{E8FF9BA0-73F1-462B-B98F-55B83496A223}" destId="{E4074582-1263-4B29-B65B-8259EBBE786F}" srcOrd="0" destOrd="0" presId="urn:microsoft.com/office/officeart/2005/8/layout/radial2"/>
    <dgm:cxn modelId="{D509E751-5B0E-4A74-A6C7-F42F108B6435}" type="presParOf" srcId="{E4074582-1263-4B29-B65B-8259EBBE786F}" destId="{376C3BD2-975A-4F0C-80EB-2A33935CFD97}" srcOrd="0" destOrd="0" presId="urn:microsoft.com/office/officeart/2005/8/layout/radial2"/>
    <dgm:cxn modelId="{2D8CA903-40D8-4376-A15B-AC1BFE0716C9}" type="presParOf" srcId="{E4074582-1263-4B29-B65B-8259EBBE786F}" destId="{4782DDA7-C0B5-4802-AE61-506F5BFA64C5}" srcOrd="1" destOrd="0" presId="urn:microsoft.com/office/officeart/2005/8/layout/radial2"/>
    <dgm:cxn modelId="{7A6E9BE6-4006-4B50-A06A-25CA570D7B19}" type="presParOf" srcId="{E8FF9BA0-73F1-462B-B98F-55B83496A223}" destId="{00CB5213-4481-43D0-AE23-CB6976651063}" srcOrd="1" destOrd="0" presId="urn:microsoft.com/office/officeart/2005/8/layout/radial2"/>
    <dgm:cxn modelId="{189D4124-2391-42AF-B266-57A84111BA14}" type="presParOf" srcId="{E8FF9BA0-73F1-462B-B98F-55B83496A223}" destId="{D32D95C4-BE54-4C8E-BD8D-5670542A9C22}" srcOrd="2" destOrd="0" presId="urn:microsoft.com/office/officeart/2005/8/layout/radial2"/>
    <dgm:cxn modelId="{2920ED6D-E646-4A3E-B382-359AE8D34DE7}" type="presParOf" srcId="{D32D95C4-BE54-4C8E-BD8D-5670542A9C22}" destId="{5D7B13CB-9DA4-47E5-80B1-BBB616A51481}" srcOrd="0" destOrd="0" presId="urn:microsoft.com/office/officeart/2005/8/layout/radial2"/>
    <dgm:cxn modelId="{DFFBE8B2-DF8C-4F4F-82C7-F7A66B3370D4}" type="presParOf" srcId="{D32D95C4-BE54-4C8E-BD8D-5670542A9C22}" destId="{D3B2A4F7-0727-4194-8491-743CD8D7B934}" srcOrd="1" destOrd="0" presId="urn:microsoft.com/office/officeart/2005/8/layout/radial2"/>
    <dgm:cxn modelId="{1158198D-FCA9-4584-A4B5-591ACB37188E}" type="presParOf" srcId="{E8FF9BA0-73F1-462B-B98F-55B83496A223}" destId="{44F6AD19-58DB-4D86-924A-6EE65F910C3B}" srcOrd="3" destOrd="0" presId="urn:microsoft.com/office/officeart/2005/8/layout/radial2"/>
    <dgm:cxn modelId="{27D44F1B-830D-47A5-A6F9-71344D2C5E8B}" type="presParOf" srcId="{E8FF9BA0-73F1-462B-B98F-55B83496A223}" destId="{4BD30759-9F7F-421F-88C4-6CFBEEEBC9D1}" srcOrd="4" destOrd="0" presId="urn:microsoft.com/office/officeart/2005/8/layout/radial2"/>
    <dgm:cxn modelId="{15F92240-6440-46EB-A79E-0A4DA6C43458}" type="presParOf" srcId="{4BD30759-9F7F-421F-88C4-6CFBEEEBC9D1}" destId="{CA8C15CC-2206-4597-9BA5-FB5EC0E39158}" srcOrd="0" destOrd="0" presId="urn:microsoft.com/office/officeart/2005/8/layout/radial2"/>
    <dgm:cxn modelId="{E58A1B95-78AF-486C-9944-F11524063A19}" type="presParOf" srcId="{4BD30759-9F7F-421F-88C4-6CFBEEEBC9D1}" destId="{2D7D55EA-FA81-4BF0-9885-480B37354090}" srcOrd="1" destOrd="0" presId="urn:microsoft.com/office/officeart/2005/8/layout/radial2"/>
    <dgm:cxn modelId="{5B4DC520-10C4-4B59-BF73-4C1ED7CC16EB}" type="presParOf" srcId="{E8FF9BA0-73F1-462B-B98F-55B83496A223}" destId="{CDC706B6-84EF-47FD-A9D5-08755AC7D0DE}" srcOrd="5" destOrd="0" presId="urn:microsoft.com/office/officeart/2005/8/layout/radial2"/>
    <dgm:cxn modelId="{BFA3941B-82A7-46C0-95C9-1BBC348F86C6}" type="presParOf" srcId="{E8FF9BA0-73F1-462B-B98F-55B83496A223}" destId="{F114E4BC-9FA4-4B59-81DB-283A4BB33BE5}" srcOrd="6" destOrd="0" presId="urn:microsoft.com/office/officeart/2005/8/layout/radial2"/>
    <dgm:cxn modelId="{0E0C5786-266E-40AA-8345-60FCB31D4D15}" type="presParOf" srcId="{F114E4BC-9FA4-4B59-81DB-283A4BB33BE5}" destId="{4D12385E-EC6F-4866-BC1A-BD0AA29D1232}" srcOrd="0" destOrd="0" presId="urn:microsoft.com/office/officeart/2005/8/layout/radial2"/>
    <dgm:cxn modelId="{EF1D9621-8DD7-405B-8F91-03F0A8375356}" type="presParOf" srcId="{F114E4BC-9FA4-4B59-81DB-283A4BB33BE5}" destId="{D7E599A0-16AF-4F0B-B7CD-B6513EBA23C1}" srcOrd="1" destOrd="0" presId="urn:microsoft.com/office/officeart/2005/8/layout/radial2"/>
    <dgm:cxn modelId="{166E8AE5-B087-4405-9783-71B84005FD1A}" type="presParOf" srcId="{E8FF9BA0-73F1-462B-B98F-55B83496A223}" destId="{BBAA3AA0-D082-4234-B4F2-5376CEEB4A11}" srcOrd="7" destOrd="0" presId="urn:microsoft.com/office/officeart/2005/8/layout/radial2"/>
    <dgm:cxn modelId="{43AE6EB2-958C-4B6D-9968-D06BDB9A95C7}" type="presParOf" srcId="{E8FF9BA0-73F1-462B-B98F-55B83496A223}" destId="{5898B460-1041-4BDB-8118-57AF11F0DFCE}" srcOrd="8" destOrd="0" presId="urn:microsoft.com/office/officeart/2005/8/layout/radial2"/>
    <dgm:cxn modelId="{889363CD-8055-4959-87F1-C290DFE01B23}" type="presParOf" srcId="{5898B460-1041-4BDB-8118-57AF11F0DFCE}" destId="{AB77F108-4174-4338-B525-7C13FA83F5E4}" srcOrd="0" destOrd="0" presId="urn:microsoft.com/office/officeart/2005/8/layout/radial2"/>
    <dgm:cxn modelId="{DF5078B6-8B08-41BF-B894-D887687A96AB}" type="presParOf" srcId="{5898B460-1041-4BDB-8118-57AF11F0DFCE}" destId="{E550A086-94D6-4B70-913B-6C8222BA6474}" srcOrd="1" destOrd="0" presId="urn:microsoft.com/office/officeart/2005/8/layout/radial2"/>
    <dgm:cxn modelId="{4657C8F8-3ABF-4A85-9419-5E64461EABA3}" type="presParOf" srcId="{E8FF9BA0-73F1-462B-B98F-55B83496A223}" destId="{B1BFA00D-B870-4BD6-9BCD-3BD42D99E8FE}" srcOrd="9" destOrd="0" presId="urn:microsoft.com/office/officeart/2005/8/layout/radial2"/>
    <dgm:cxn modelId="{0BC3DCFB-B4B6-49F4-BE4A-3BFAA2A90635}" type="presParOf" srcId="{E8FF9BA0-73F1-462B-B98F-55B83496A223}" destId="{D6933C34-ECD3-4DFA-8E67-FCA6DD8BC1A6}" srcOrd="10" destOrd="0" presId="urn:microsoft.com/office/officeart/2005/8/layout/radial2"/>
    <dgm:cxn modelId="{67CA2E26-BC48-4F07-8565-C85F5348CAC4}" type="presParOf" srcId="{D6933C34-ECD3-4DFA-8E67-FCA6DD8BC1A6}" destId="{5338A0DE-E4BB-4EB3-B76D-ED94E5B6290E}" srcOrd="0" destOrd="0" presId="urn:microsoft.com/office/officeart/2005/8/layout/radial2"/>
    <dgm:cxn modelId="{9403B4A7-D8AF-4C9D-B64F-F718ED97C219}" type="presParOf" srcId="{D6933C34-ECD3-4DFA-8E67-FCA6DD8BC1A6}" destId="{770B0B92-91EE-4F5F-922B-EFC963C5395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11F5419-3B3F-417F-8850-2C9A1673CA36}">
      <dsp:nvSpPr>
        <dsp:cNvPr id="0" name=""/>
        <dsp:cNvSpPr/>
      </dsp:nvSpPr>
      <dsp:spPr>
        <a:xfrm>
          <a:off x="1099583" y="1262598"/>
          <a:ext cx="6853444" cy="3693948"/>
        </a:xfrm>
        <a:prstGeom prst="ellipse">
          <a:avLst/>
        </a:prstGeom>
        <a:solidFill>
          <a:srgbClr val="FF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400" b="1" u="sng" kern="1200" noProof="0" dirty="0" smtClean="0">
              <a:solidFill>
                <a:srgbClr val="C00000"/>
              </a:solidFill>
              <a:latin typeface="Cambria" pitchFamily="18" charset="0"/>
            </a:rPr>
            <a:t>Пам</a:t>
          </a:r>
          <a:r>
            <a:rPr lang="uk-UA" sz="4400" b="1" u="sng" kern="1200" dirty="0" smtClean="0">
              <a:solidFill>
                <a:srgbClr val="C00000"/>
              </a:solidFill>
              <a:latin typeface="Cambria" pitchFamily="18" charset="0"/>
            </a:rPr>
            <a:t>'</a:t>
          </a:r>
          <a:r>
            <a:rPr lang="uk-UA" sz="4400" b="1" u="sng" kern="1200" noProof="0" dirty="0" smtClean="0">
              <a:solidFill>
                <a:srgbClr val="C00000"/>
              </a:solidFill>
              <a:latin typeface="Cambria" pitchFamily="18" charset="0"/>
            </a:rPr>
            <a:t>ятай!</a:t>
          </a:r>
          <a:endParaRPr lang="uk-UA" sz="4400" b="1" u="sng" kern="1200" noProof="0" dirty="0">
            <a:solidFill>
              <a:srgbClr val="C00000"/>
            </a:solidFill>
            <a:latin typeface="Cambria" pitchFamily="18" charset="0"/>
          </a:endParaRPr>
        </a:p>
      </dsp:txBody>
      <dsp:txXfrm>
        <a:off x="1099583" y="1262598"/>
        <a:ext cx="6853444" cy="3693948"/>
      </dsp:txXfrm>
    </dsp:sp>
    <dsp:sp modelId="{BB4ED1C1-5F85-42F2-A5AD-D700F5DD58AF}">
      <dsp:nvSpPr>
        <dsp:cNvPr id="0" name=""/>
        <dsp:cNvSpPr/>
      </dsp:nvSpPr>
      <dsp:spPr>
        <a:xfrm>
          <a:off x="3076023" y="137626"/>
          <a:ext cx="3174596" cy="2167467"/>
        </a:xfrm>
        <a:prstGeom prst="ellipse">
          <a:avLst/>
        </a:prstGeom>
        <a:solidFill>
          <a:srgbClr val="FF66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noProof="0" dirty="0" smtClean="0">
              <a:latin typeface="Cambria" pitchFamily="18" charset="0"/>
            </a:rPr>
            <a:t>Не забувай привітатися</a:t>
          </a:r>
          <a:endParaRPr lang="uk-UA" sz="2400" kern="1200" noProof="0" dirty="0"/>
        </a:p>
      </dsp:txBody>
      <dsp:txXfrm>
        <a:off x="3076023" y="137626"/>
        <a:ext cx="3174596" cy="2167467"/>
      </dsp:txXfrm>
    </dsp:sp>
    <dsp:sp modelId="{E08277CD-0515-4D1A-A9C3-48683DD5B646}">
      <dsp:nvSpPr>
        <dsp:cNvPr id="0" name=""/>
        <dsp:cNvSpPr/>
      </dsp:nvSpPr>
      <dsp:spPr>
        <a:xfrm>
          <a:off x="5888239" y="908711"/>
          <a:ext cx="3255742" cy="2281363"/>
        </a:xfrm>
        <a:prstGeom prst="ellipse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noProof="0" dirty="0" smtClean="0">
              <a:latin typeface="Cambria" pitchFamily="18" charset="0"/>
            </a:rPr>
            <a:t>Допоможи господарям</a:t>
          </a:r>
          <a:endParaRPr lang="uk-UA" sz="2400" b="1" kern="1200" noProof="0" dirty="0"/>
        </a:p>
      </dsp:txBody>
      <dsp:txXfrm>
        <a:off x="5888239" y="908711"/>
        <a:ext cx="3255742" cy="2281363"/>
      </dsp:txXfrm>
    </dsp:sp>
    <dsp:sp modelId="{86C5A517-D08A-4F5E-8DF2-43CE57FDB38A}">
      <dsp:nvSpPr>
        <dsp:cNvPr id="0" name=""/>
        <dsp:cNvSpPr/>
      </dsp:nvSpPr>
      <dsp:spPr>
        <a:xfrm>
          <a:off x="5785486" y="3140980"/>
          <a:ext cx="3358512" cy="2673506"/>
        </a:xfrm>
        <a:prstGeom prst="ellipse">
          <a:avLst/>
        </a:prstGeom>
        <a:solidFill>
          <a:srgbClr val="FFCC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noProof="0" dirty="0" smtClean="0">
              <a:latin typeface="Cambria" pitchFamily="18" charset="0"/>
            </a:rPr>
            <a:t>Подякуй за гостинність</a:t>
          </a:r>
          <a:endParaRPr lang="uk-UA" sz="2400" kern="1200" noProof="0" dirty="0"/>
        </a:p>
      </dsp:txBody>
      <dsp:txXfrm>
        <a:off x="5785486" y="3140980"/>
        <a:ext cx="3358512" cy="2673506"/>
      </dsp:txXfrm>
    </dsp:sp>
    <dsp:sp modelId="{19B1512D-ECF1-4377-989B-9BD140898AF4}">
      <dsp:nvSpPr>
        <dsp:cNvPr id="0" name=""/>
        <dsp:cNvSpPr/>
      </dsp:nvSpPr>
      <dsp:spPr>
        <a:xfrm>
          <a:off x="2800764" y="4058448"/>
          <a:ext cx="3417316" cy="2640687"/>
        </a:xfrm>
        <a:prstGeom prst="ellipse">
          <a:avLst/>
        </a:prstGeom>
        <a:solidFill>
          <a:srgbClr val="CC66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noProof="0" dirty="0" smtClean="0">
              <a:latin typeface="Cambria" pitchFamily="18" charset="0"/>
            </a:rPr>
            <a:t>Подарунки даруй  з радістю</a:t>
          </a:r>
          <a:endParaRPr lang="uk-UA" sz="2400" kern="1200" noProof="0" dirty="0"/>
        </a:p>
      </dsp:txBody>
      <dsp:txXfrm>
        <a:off x="2800764" y="4058448"/>
        <a:ext cx="3417316" cy="2640687"/>
      </dsp:txXfrm>
    </dsp:sp>
    <dsp:sp modelId="{AAC5C324-D2F5-4B72-B404-A5E2C2AF76BC}">
      <dsp:nvSpPr>
        <dsp:cNvPr id="0" name=""/>
        <dsp:cNvSpPr/>
      </dsp:nvSpPr>
      <dsp:spPr>
        <a:xfrm>
          <a:off x="108649" y="3068962"/>
          <a:ext cx="3307779" cy="2540262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noProof="0" dirty="0" smtClean="0">
              <a:latin typeface="Cambria" pitchFamily="18" charset="0"/>
            </a:rPr>
            <a:t>За столом поводься чемно, їж акуратно</a:t>
          </a:r>
          <a:endParaRPr lang="uk-UA" sz="2400" kern="1200" noProof="0" dirty="0"/>
        </a:p>
      </dsp:txBody>
      <dsp:txXfrm>
        <a:off x="108649" y="3068962"/>
        <a:ext cx="3307779" cy="2540262"/>
      </dsp:txXfrm>
    </dsp:sp>
    <dsp:sp modelId="{71CE35FA-DFCE-4ACE-B480-B73B8B8868DD}">
      <dsp:nvSpPr>
        <dsp:cNvPr id="0" name=""/>
        <dsp:cNvSpPr/>
      </dsp:nvSpPr>
      <dsp:spPr>
        <a:xfrm>
          <a:off x="0" y="836710"/>
          <a:ext cx="3352478" cy="2335739"/>
        </a:xfrm>
        <a:prstGeom prst="ellipse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noProof="0" dirty="0" smtClean="0">
              <a:latin typeface="Cambria" pitchFamily="18" charset="0"/>
            </a:rPr>
            <a:t>Не вимагай в гостях вмикати телевізор чи                       комп'ютер</a:t>
          </a:r>
          <a:endParaRPr lang="uk-UA" sz="2400" kern="1200" noProof="0" dirty="0">
            <a:latin typeface="Cambria" pitchFamily="18" charset="0"/>
          </a:endParaRPr>
        </a:p>
      </dsp:txBody>
      <dsp:txXfrm>
        <a:off x="0" y="836710"/>
        <a:ext cx="3352478" cy="233573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7FF8F9-CA16-4554-9535-C1FC23DAE75E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321624-19B1-4F6B-92BA-B2BF310ED3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21624-19B1-4F6B-92BA-B2BF310ED3EC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87;&#1082;\Desktop\&#1055;&#1088;&#1072;&#1074;&#1080;&#1083;&#1072;%20&#1087;&#1086;&#1074;&#1077;&#1076;&#1110;&#1085;&#1082;&#1080;%20&#1074;%20&#1075;&#1086;&#1089;&#1090;&#1103;&#1093;\&#1087;&#1088;&#1072;&#1074;&#1080;&#1083;&#1072;%20&#1087;&#1086;&#1074;&#1077;&#1076;&#1110;&#1085;&#1082;&#1080;%20&#1079;&#1072;%20&#1089;&#1090;&#1086;&#1083;&#1086;&#1084;.mp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87;&#1082;\Desktop\&#1055;&#1088;&#1072;&#1074;&#1080;&#1083;&#1072;%20&#1087;&#1086;&#1074;&#1077;&#1076;&#1110;&#1085;&#1082;&#1080;%20&#1074;%20&#1075;&#1086;&#1089;&#1090;&#1103;&#1093;\'&#1059;&#1088;&#1086;&#1082;&#1080;%20&#1075;&#1072;&#1088;&#1085;&#1086;&#1075;&#1086;%20&#1087;&#1086;&#1074;&#1086;&#1076;&#1078;&#1077;&#1085;&#1085;&#1103;'%20&#1090;&#1110;&#1090;&#1086;&#1085;&#1100;&#1082;&#1080;%20&#1057;&#1086;&#1074;&#1080;%20-%2005%20&#1089;&#1077;&#1088;&#1110;&#1103;%20(&#1059;&#1088;&#1086;&#1082;&#1080;%20&#1090;&#1077;&#1090;&#1091;&#1096;&#1082;&#1080;%20&#1057;&#1086;&#1074;&#1099;)%20&#1089;&#1077;&#1088;&#1080;&#1103;%205%20(online-video-cutter.com).avi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499991" y="1052736"/>
            <a:ext cx="228245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uk-UA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9" name="Picture 4" descr="http://cdns2.freepik.com/free-photo/abstract-blue-glow-vector-background_53-77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827584" y="692696"/>
            <a:ext cx="7560840" cy="1323439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Людина серед людей. </a:t>
            </a:r>
          </a:p>
          <a:p>
            <a:pPr algn="ctr"/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Правила поведінки у гостях.</a:t>
            </a:r>
            <a:endParaRPr lang="uk-U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79912" y="3356992"/>
            <a:ext cx="536408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Підготувала :</a:t>
            </a:r>
          </a:p>
          <a:p>
            <a:r>
              <a:rPr lang="uk-UA" sz="2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Панченко Алла Володимирівна, вчитель  </a:t>
            </a:r>
            <a:r>
              <a:rPr lang="uk-UA" sz="2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початкових  класів  Юрківського навчально  – виховного комплексу  </a:t>
            </a:r>
          </a:p>
          <a:p>
            <a:r>
              <a:rPr lang="uk-UA" sz="2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 Дошкільний  навчальний заклад – загальноосвітня школа І – ІІІ ступенів </a:t>
            </a:r>
            <a:r>
              <a:rPr lang="uk-UA" sz="2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”</a:t>
            </a:r>
          </a:p>
          <a:p>
            <a:r>
              <a:rPr lang="uk-UA" sz="2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Уманської районної ради</a:t>
            </a:r>
          </a:p>
          <a:p>
            <a:r>
              <a:rPr lang="uk-UA" sz="2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Черкаської області</a:t>
            </a:r>
            <a:endParaRPr lang="ru-RU" sz="2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212976"/>
            <a:ext cx="331236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cdns2.freepik.com/free-photo/abstract-blue-glow-vector-background_53-77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764704"/>
            <a:ext cx="7920880" cy="5184576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prstDash val="sysDash"/>
          </a:ln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66"/>
                </a:solidFill>
                <a:latin typeface="Cambria" pitchFamily="18" charset="0"/>
              </a:rPr>
              <a:t>Крісло автора</a:t>
            </a:r>
          </a:p>
          <a:p>
            <a:pPr algn="ctr"/>
            <a:r>
              <a:rPr lang="uk-UA" sz="2000" b="1" i="1" dirty="0" smtClean="0">
                <a:latin typeface="Cambria" pitchFamily="18" charset="0"/>
              </a:rPr>
              <a:t> </a:t>
            </a:r>
            <a:r>
              <a:rPr lang="uk-UA" sz="2800" b="1" i="1" dirty="0" smtClean="0">
                <a:latin typeface="Cambria" pitchFamily="18" charset="0"/>
              </a:rPr>
              <a:t>Гостинність українського народу </a:t>
            </a:r>
          </a:p>
          <a:p>
            <a:pPr algn="ctr"/>
            <a:r>
              <a:rPr lang="uk-UA" sz="2800" b="1" i="1" dirty="0" smtClean="0">
                <a:latin typeface="Cambria" pitchFamily="18" charset="0"/>
              </a:rPr>
              <a:t>у прислів’ях та приказках</a:t>
            </a:r>
          </a:p>
          <a:p>
            <a:endParaRPr lang="uk-UA" sz="2000" dirty="0" smtClean="0">
              <a:latin typeface="Cambr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uk-UA" sz="2000" dirty="0" smtClean="0">
                <a:latin typeface="Cambria" pitchFamily="18" charset="0"/>
              </a:rPr>
              <a:t>- </a:t>
            </a:r>
            <a:r>
              <a:rPr lang="uk-UA" sz="2400" dirty="0" smtClean="0">
                <a:latin typeface="Cambria" pitchFamily="18" charset="0"/>
              </a:rPr>
              <a:t>Як ти вітаєш, так і тебе вітатимуть. 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>
                <a:latin typeface="Cambria" pitchFamily="18" charset="0"/>
              </a:rPr>
              <a:t>Слово та вітання чемне – кожному приємне. 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>
                <a:latin typeface="Cambria" pitchFamily="18" charset="0"/>
              </a:rPr>
              <a:t>Який голос, такий відголосок. 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>
                <a:latin typeface="Cambria" pitchFamily="18" charset="0"/>
              </a:rPr>
              <a:t>Добре привітання – не валіза, язик не облізе. 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>
                <a:latin typeface="Cambria" pitchFamily="18" charset="0"/>
              </a:rPr>
              <a:t>Хто з людьми завжди вітається, той з лихом не знається. 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>
                <a:latin typeface="Cambria" pitchFamily="18" charset="0"/>
              </a:rPr>
              <a:t>Хто здоров’я та доброго дня бажає, той його сам має.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>
                <a:latin typeface="Cambria" pitchFamily="18" charset="0"/>
              </a:rPr>
              <a:t> Чим багаті, тим і раді. 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>
                <a:latin typeface="Cambria" pitchFamily="18" charset="0"/>
              </a:rPr>
              <a:t>Що хата має, тим і приймає.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cdns2.freepik.com/free-photo/abstract-blue-glow-vector-background_53-77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63888" y="332656"/>
            <a:ext cx="5184576" cy="20005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Розігрування ситуацій</a:t>
            </a:r>
          </a:p>
          <a:p>
            <a:pPr algn="ctr"/>
            <a:r>
              <a:rPr lang="uk-UA" sz="3600" b="1" dirty="0" smtClean="0">
                <a:latin typeface="Cambria" pitchFamily="18" charset="0"/>
              </a:rPr>
              <a:t>(Робота в групах)</a:t>
            </a:r>
            <a:endParaRPr lang="uk-UA" sz="3600" b="1" dirty="0">
              <a:latin typeface="Cambria" pitchFamily="18" charset="0"/>
            </a:endParaRPr>
          </a:p>
        </p:txBody>
      </p:sp>
      <p:pic>
        <p:nvPicPr>
          <p:cNvPr id="5122" name="Picture 2" descr="http://pustunchik.ua/uploads/holiday/cache/9bb71572c77d5728e0c8a4d2bfa054f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196752"/>
            <a:ext cx="3779912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Рамка 8"/>
          <p:cNvSpPr/>
          <p:nvPr/>
        </p:nvSpPr>
        <p:spPr>
          <a:xfrm>
            <a:off x="827584" y="4725144"/>
            <a:ext cx="3168352" cy="1490464"/>
          </a:xfrm>
          <a:prstGeom prst="frame">
            <a:avLst>
              <a:gd name="adj1" fmla="val 1166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C00000"/>
                </a:solidFill>
                <a:latin typeface="Cambria" pitchFamily="18" charset="0"/>
              </a:rPr>
              <a:t>ІІ група</a:t>
            </a:r>
            <a:r>
              <a:rPr lang="uk-UA" sz="2000" dirty="0" smtClean="0">
                <a:solidFill>
                  <a:schemeClr val="tx1"/>
                </a:solidFill>
                <a:latin typeface="Cambria" pitchFamily="18" charset="0"/>
              </a:rPr>
              <a:t/>
            </a:r>
            <a:br>
              <a:rPr lang="uk-UA" sz="2000" dirty="0" smtClean="0">
                <a:solidFill>
                  <a:schemeClr val="tx1"/>
                </a:solidFill>
                <a:latin typeface="Cambria" pitchFamily="18" charset="0"/>
              </a:rPr>
            </a:br>
            <a:r>
              <a:rPr lang="uk-UA" sz="2000" dirty="0" smtClean="0">
                <a:solidFill>
                  <a:schemeClr val="tx1"/>
                </a:solidFill>
                <a:latin typeface="Cambria" pitchFamily="18" charset="0"/>
              </a:rPr>
              <a:t>Підготуватися до прийому гостей</a:t>
            </a:r>
            <a:endParaRPr lang="ru-RU" sz="20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12" name="Рамка 11"/>
          <p:cNvSpPr/>
          <p:nvPr/>
        </p:nvSpPr>
        <p:spPr>
          <a:xfrm>
            <a:off x="4499992" y="2708920"/>
            <a:ext cx="2880320" cy="1656184"/>
          </a:xfrm>
          <a:prstGeom prst="frame">
            <a:avLst>
              <a:gd name="adj1" fmla="val 1166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C00000"/>
                </a:solidFill>
                <a:latin typeface="Cambria" pitchFamily="18" charset="0"/>
              </a:rPr>
              <a:t>І група</a:t>
            </a:r>
          </a:p>
          <a:p>
            <a:pPr algn="ctr"/>
            <a:r>
              <a:rPr lang="uk-UA" sz="2000" dirty="0" smtClean="0">
                <a:solidFill>
                  <a:schemeClr val="tx1"/>
                </a:solidFill>
                <a:latin typeface="Cambria" pitchFamily="18" charset="0"/>
              </a:rPr>
              <a:t>Запросити гостей на день народження</a:t>
            </a:r>
            <a:endParaRPr lang="ru-RU" sz="20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13" name="Рамка 12"/>
          <p:cNvSpPr/>
          <p:nvPr/>
        </p:nvSpPr>
        <p:spPr>
          <a:xfrm>
            <a:off x="5004048" y="4725144"/>
            <a:ext cx="3456384" cy="1512168"/>
          </a:xfrm>
          <a:prstGeom prst="frame">
            <a:avLst>
              <a:gd name="adj1" fmla="val 1232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C00000"/>
                </a:solidFill>
                <a:latin typeface="Cambria" pitchFamily="18" charset="0"/>
              </a:rPr>
              <a:t>ІІІ група </a:t>
            </a:r>
          </a:p>
          <a:p>
            <a:pPr algn="ctr"/>
            <a:r>
              <a:rPr lang="uk-UA" sz="2000" dirty="0" smtClean="0">
                <a:solidFill>
                  <a:schemeClr val="tx1"/>
                </a:solidFill>
                <a:latin typeface="Cambria" pitchFamily="18" charset="0"/>
              </a:rPr>
              <a:t>Придумати розваги для своїх гостей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cdns2.freepik.com/free-photo/abstract-blue-glow-vector-background_53-77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55576" y="548680"/>
            <a:ext cx="777686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8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Вправа </a:t>
            </a:r>
          </a:p>
          <a:p>
            <a:pPr algn="ctr"/>
            <a:r>
              <a:rPr lang="uk-UA" sz="48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“ Закінчи речення ”</a:t>
            </a:r>
            <a:endParaRPr lang="ru-RU" sz="4800" b="1" dirty="0">
              <a:ln w="11430"/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2348880"/>
            <a:ext cx="684076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4800" dirty="0" smtClean="0">
                <a:latin typeface="Cambria" pitchFamily="18" charset="0"/>
              </a:rPr>
              <a:t>Я запам'ятав…</a:t>
            </a:r>
          </a:p>
          <a:p>
            <a:r>
              <a:rPr lang="uk-UA" sz="4800" dirty="0" smtClean="0">
                <a:latin typeface="Cambria" pitchFamily="18" charset="0"/>
              </a:rPr>
              <a:t>Я навчився…</a:t>
            </a:r>
          </a:p>
          <a:p>
            <a:r>
              <a:rPr lang="uk-UA" sz="4800" dirty="0" smtClean="0">
                <a:latin typeface="Cambria" pitchFamily="18" charset="0"/>
              </a:rPr>
              <a:t>Я усвідомив…</a:t>
            </a:r>
            <a:endParaRPr lang="ru-RU" sz="4800" dirty="0">
              <a:latin typeface="Cambria" pitchFamily="18" charset="0"/>
            </a:endParaRPr>
          </a:p>
        </p:txBody>
      </p:sp>
      <p:pic>
        <p:nvPicPr>
          <p:cNvPr id="8" name="Picture 2" descr="Результат пошуку зображень за запитом &quot;крісло автора для учнів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3501008"/>
            <a:ext cx="2304256" cy="23138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cdns2.freepik.com/free-photo/abstract-blue-glow-vector-background_53-77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331640" y="548680"/>
            <a:ext cx="655272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ambria" pitchFamily="18" charset="0"/>
              </a:rPr>
              <a:t>Дякую </a:t>
            </a:r>
          </a:p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ambria" pitchFamily="18" charset="0"/>
              </a:rPr>
              <a:t>за </a:t>
            </a:r>
          </a:p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ambria" pitchFamily="18" charset="0"/>
              </a:rPr>
              <a:t>співпрацю!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7" name="Picture 2" descr="https://encrypted-tbn0.gstatic.com/images?q=tbn:ANd9GcRul6QI-Zyynq0WuU6IM3VDrD0RaZLTm3q7bzqKuqojdExavhF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3789040"/>
            <a:ext cx="2209800" cy="2066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cdns2.freepik.com/free-photo/abstract-blue-glow-vector-background_53-77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23529" y="260648"/>
            <a:ext cx="8568952" cy="79098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solidFill>
                  <a:srgbClr val="99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Список використаних джерел:</a:t>
            </a:r>
          </a:p>
          <a:p>
            <a:pPr algn="ctr"/>
            <a:r>
              <a:rPr lang="uk-UA" sz="28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Література:</a:t>
            </a:r>
          </a:p>
          <a:p>
            <a:pPr marL="514350" indent="-514350"/>
            <a:r>
              <a:rPr lang="uk-U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-</a:t>
            </a:r>
            <a:r>
              <a:rPr lang="uk-UA" sz="2800" dirty="0" smtClean="0">
                <a:latin typeface="Cambria" pitchFamily="18" charset="0"/>
              </a:rPr>
              <a:t>Дітям про все на світі : Популярна дитяча енциклопедія. – Х.: Белкар – книга, 2012.- 192с.:іл.</a:t>
            </a:r>
            <a:r>
              <a:rPr lang="uk-UA" sz="2800" i="1" dirty="0" smtClean="0">
                <a:latin typeface="Cambria" pitchFamily="18" charset="0"/>
              </a:rPr>
              <a:t> (книга без автора)</a:t>
            </a:r>
            <a:endParaRPr lang="uk-UA" sz="2800" dirty="0" smtClean="0">
              <a:latin typeface="Cambria" pitchFamily="18" charset="0"/>
            </a:endParaRPr>
          </a:p>
          <a:p>
            <a:pPr marL="514350" indent="-514350"/>
            <a:r>
              <a:rPr lang="uk-UA" sz="2800" dirty="0" smtClean="0">
                <a:latin typeface="Cambria" pitchFamily="18" charset="0"/>
              </a:rPr>
              <a:t>-Інтелектуальні ігри в початковій школі//Упоряд. Ю.Є.Бардакова. –Х.:Вид.група “Основа”, 2006. – 192с. </a:t>
            </a:r>
            <a:r>
              <a:rPr lang="uk-UA" sz="2800" i="1" dirty="0" smtClean="0">
                <a:latin typeface="Cambria" pitchFamily="18" charset="0"/>
              </a:rPr>
              <a:t>(книга без автора)</a:t>
            </a:r>
          </a:p>
          <a:p>
            <a:pPr marL="514350" indent="-514350" algn="ctr"/>
            <a:endParaRPr lang="uk-UA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  <a:p>
            <a:pPr marL="514350" indent="-514350" algn="ctr"/>
            <a:r>
              <a:rPr lang="uk-UA" sz="28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Інтернет – ресурси:</a:t>
            </a:r>
            <a:endParaRPr lang="en-US" sz="2800" b="1" dirty="0" smtClean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  <a:p>
            <a:pPr marL="514350" indent="-514350" algn="ctr"/>
            <a:endParaRPr lang="uk-UA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  <a:p>
            <a:pPr marL="514350" indent="-514350">
              <a:buFontTx/>
              <a:buChar char="-"/>
            </a:pPr>
            <a:r>
              <a:rPr lang="en-US" sz="2800" dirty="0" smtClean="0">
                <a:latin typeface="Cambria" pitchFamily="18" charset="0"/>
              </a:rPr>
              <a:t>https://www.youtube.com</a:t>
            </a:r>
          </a:p>
          <a:p>
            <a:pPr marL="514350" indent="-514350" algn="ctr"/>
            <a:endParaRPr lang="uk-UA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  <a:p>
            <a:pPr marL="514350" indent="-514350" algn="ctr"/>
            <a:endParaRPr lang="uk-UA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  <a:p>
            <a:pPr marL="514350" indent="-514350" algn="ctr"/>
            <a:endParaRPr lang="uk-UA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  <a:p>
            <a:pPr marL="514350" indent="-514350"/>
            <a:endParaRPr lang="uk-UA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  <a:p>
            <a:pPr marL="514350" indent="-514350"/>
            <a:endParaRPr lang="uk-UA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  <a:p>
            <a:pPr marL="514350" indent="-514350"/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cdns2.freepik.com/free-photo/abstract-blue-glow-vector-background_53-77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4149080"/>
            <a:ext cx="4248472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23528" y="332655"/>
            <a:ext cx="8424936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36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Турнір “ Чи знаєш ти ?”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uk-UA" sz="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Як  поводитися  у гостях?</a:t>
            </a:r>
          </a:p>
          <a:p>
            <a:pPr>
              <a:defRPr/>
            </a:pPr>
            <a:endParaRPr lang="uk-UA" sz="2000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uk-UA" sz="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Як привітатися ?</a:t>
            </a:r>
          </a:p>
          <a:p>
            <a:pPr>
              <a:defRPr/>
            </a:pPr>
            <a:endParaRPr lang="uk-UA" sz="2000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uk-UA" sz="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Як привітати зі святом ( вибрати подарунок , привітальні слова)?</a:t>
            </a:r>
          </a:p>
          <a:p>
            <a:pPr>
              <a:defRPr/>
            </a:pPr>
            <a:endParaRPr lang="uk-UA" sz="2000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uk-UA" sz="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Як поводитись за столом ?</a:t>
            </a:r>
          </a:p>
          <a:p>
            <a:pPr>
              <a:defRPr/>
            </a:pPr>
            <a:endParaRPr lang="uk-UA" sz="2000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uk-UA" sz="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Як поводитись під час розваг ( чи можна брати речі без дозволу, вмикати самому телевізор, музику)?</a:t>
            </a:r>
            <a:endParaRPr lang="uk-UA" sz="20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http://www.abc-color.com/image/coloring/flowers/004/sotsvetie/sotsvetie-figure-color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52" name="AutoShape 4" descr="http://www.abc-color.com/image/coloring/flowers/004/sotsvetie/sotsvetie-figure-color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54" name="AutoShape 6" descr="суцвіття квітки векторний малюно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88024" y="3068960"/>
            <a:ext cx="15121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8" name="Picture 4" descr="http://cdns2.freepik.com/free-photo/abstract-blue-glow-vector-background_53-77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40" name="Схема 39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правила поведінки за столом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cdns2.freepik.com/free-photo/abstract-blue-glow-vector-background_53-77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548680"/>
            <a:ext cx="82809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cap="all" dirty="0" smtClean="0">
                <a:ln/>
                <a:solidFill>
                  <a:srgbClr val="9900CC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ambria" pitchFamily="18" charset="0"/>
              </a:rPr>
              <a:t>Вправа </a:t>
            </a:r>
          </a:p>
          <a:p>
            <a:pPr algn="ctr"/>
            <a:r>
              <a:rPr lang="uk-UA" sz="4400" b="1" cap="all" dirty="0" smtClean="0">
                <a:ln/>
                <a:solidFill>
                  <a:srgbClr val="FF0066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ambria" pitchFamily="18" charset="0"/>
              </a:rPr>
              <a:t>« Обговоримо ситуацію»</a:t>
            </a:r>
            <a:endParaRPr lang="uk-UA" sz="4400" b="1" cap="all" dirty="0">
              <a:ln/>
              <a:solidFill>
                <a:srgbClr val="FF0066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Cambria" pitchFamily="18" charset="0"/>
            </a:endParaRPr>
          </a:p>
        </p:txBody>
      </p:sp>
      <p:pic>
        <p:nvPicPr>
          <p:cNvPr id="7" name="Picture 2" descr="http://franklady.com.ua/interesnye-podar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852936"/>
            <a:ext cx="3240360" cy="3009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'Уроки гарного поводження' тітоньки Сови - 05 серія (Уроки тетушки Совы) серия 5 (online-video-cutter.com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1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cdns2.freepik.com/free-photo/abstract-blue-glow-vector-background_53-77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9552" y="260648"/>
            <a:ext cx="8064896" cy="2800767"/>
          </a:xfrm>
          <a:prstGeom prst="rect">
            <a:avLst/>
          </a:prstGeom>
          <a:solidFill>
            <a:srgbClr val="FFFF99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/>
                <a:solidFill>
                  <a:srgbClr val="C00000"/>
                </a:solidFill>
              </a:rPr>
              <a:t>Подумай!</a:t>
            </a:r>
          </a:p>
          <a:p>
            <a:pPr>
              <a:buFont typeface="Arial" pitchFamily="34" charset="0"/>
              <a:buChar char="•"/>
            </a:pPr>
            <a:r>
              <a:rPr lang="uk-UA" sz="2800" dirty="0" smtClean="0">
                <a:solidFill>
                  <a:schemeClr val="tx1"/>
                </a:solidFill>
                <a:latin typeface="Cambria" pitchFamily="18" charset="0"/>
              </a:rPr>
              <a:t>Чи правильно вчинили друзі з подарунком?</a:t>
            </a:r>
          </a:p>
          <a:p>
            <a:pPr>
              <a:buFont typeface="Arial" pitchFamily="34" charset="0"/>
              <a:buChar char="•"/>
            </a:pPr>
            <a:r>
              <a:rPr lang="uk-UA" sz="2800" dirty="0" smtClean="0">
                <a:solidFill>
                  <a:schemeClr val="tx1"/>
                </a:solidFill>
                <a:latin typeface="Cambria" pitchFamily="18" charset="0"/>
              </a:rPr>
              <a:t>Який настрій став у іменинниці?</a:t>
            </a:r>
          </a:p>
          <a:p>
            <a:pPr>
              <a:buFont typeface="Arial" pitchFamily="34" charset="0"/>
              <a:buChar char="•"/>
            </a:pPr>
            <a:r>
              <a:rPr lang="uk-UA" sz="2800" dirty="0" smtClean="0">
                <a:solidFill>
                  <a:schemeClr val="tx1"/>
                </a:solidFill>
                <a:latin typeface="Cambria" pitchFamily="18" charset="0"/>
              </a:rPr>
              <a:t>Чи запросить вона таких друзів наступний раз у гості?</a:t>
            </a:r>
          </a:p>
          <a:p>
            <a:pPr>
              <a:buFont typeface="Arial" pitchFamily="34" charset="0"/>
              <a:buChar char="•"/>
            </a:pPr>
            <a:r>
              <a:rPr lang="uk-UA" sz="2800" dirty="0" smtClean="0">
                <a:solidFill>
                  <a:schemeClr val="tx1"/>
                </a:solidFill>
                <a:latin typeface="Cambria" pitchFamily="18" charset="0"/>
              </a:rPr>
              <a:t>Як би ви вчинили в такій ситуації?</a:t>
            </a:r>
            <a:endParaRPr lang="uk-UA" sz="2800" dirty="0">
              <a:solidFill>
                <a:schemeClr val="tx1"/>
              </a:solidFill>
              <a:latin typeface="Cambria" pitchFamily="18" charset="0"/>
            </a:endParaRPr>
          </a:p>
        </p:txBody>
      </p:sp>
      <p:pic>
        <p:nvPicPr>
          <p:cNvPr id="7" name="Picture 2" descr="http://ogo.ua/images/articles/1527/big/1300715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284984"/>
            <a:ext cx="4392488" cy="3205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cdns2.freepik.com/free-photo/abstract-blue-glow-vector-background_53-77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259632" y="476672"/>
            <a:ext cx="68407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4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mbria" pitchFamily="18" charset="0"/>
              </a:rPr>
              <a:t>Ігрове завдання</a:t>
            </a:r>
            <a:endParaRPr lang="uk-UA" sz="44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1340768"/>
            <a:ext cx="770485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00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«Не перерви ланцюжок »</a:t>
            </a:r>
            <a:endParaRPr lang="ru-RU" sz="4400" b="1" cap="none" spc="0" dirty="0">
              <a:ln w="1905"/>
              <a:solidFill>
                <a:srgbClr val="0099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2420888"/>
            <a:ext cx="82089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mbria" pitchFamily="18" charset="0"/>
              </a:rPr>
              <a:t>Доповнити  речення:</a:t>
            </a:r>
          </a:p>
          <a:p>
            <a:pPr algn="ctr"/>
            <a:r>
              <a:rPr lang="uk-UA" sz="32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mbria" pitchFamily="18" charset="0"/>
              </a:rPr>
              <a:t>“Я знаю, що в гостях потрібно…”</a:t>
            </a:r>
          </a:p>
          <a:p>
            <a:pPr algn="ctr"/>
            <a:endParaRPr lang="uk-UA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1" name="Picture 2" descr="http://sadkalinka.klasna.com/uploads/editor/1921/92796/sitepage_48/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4005064"/>
            <a:ext cx="3096344" cy="23107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cdns2.freepik.com/free-photo/abstract-blue-glow-vector-background_53-77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79512" y="260648"/>
            <a:ext cx="5400600" cy="1538883"/>
          </a:xfrm>
          <a:prstGeom prst="rect">
            <a:avLst/>
          </a:prstGeom>
          <a:solidFill>
            <a:srgbClr val="CCFF99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4000" b="1" dirty="0" smtClean="0">
                <a:ln/>
                <a:solidFill>
                  <a:srgbClr val="C00000"/>
                </a:solidFill>
                <a:latin typeface="Cambria" pitchFamily="18" charset="0"/>
              </a:rPr>
              <a:t>Гостинність</a:t>
            </a:r>
          </a:p>
          <a:p>
            <a:pPr algn="ctr"/>
            <a:endParaRPr lang="uk-UA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548680"/>
            <a:ext cx="58326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b="1" dirty="0" smtClean="0">
              <a:latin typeface="Cambria" pitchFamily="18" charset="0"/>
            </a:endParaRPr>
          </a:p>
          <a:p>
            <a:pPr algn="ctr"/>
            <a:r>
              <a:rPr lang="uk-UA" sz="2400" b="1" dirty="0" smtClean="0">
                <a:latin typeface="Cambria" pitchFamily="18" charset="0"/>
              </a:rPr>
              <a:t>(традиція з любов’ю та повагою </a:t>
            </a:r>
          </a:p>
          <a:p>
            <a:pPr algn="ctr"/>
            <a:r>
              <a:rPr lang="uk-UA" sz="2400" b="1" dirty="0" smtClean="0">
                <a:latin typeface="Cambria" pitchFamily="18" charset="0"/>
              </a:rPr>
              <a:t>приймати і частувати гостей)</a:t>
            </a:r>
            <a:endParaRPr lang="uk-UA" sz="2400" b="1" dirty="0">
              <a:latin typeface="Cambria" pitchFamily="18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0" y="1844824"/>
          <a:ext cx="9144000" cy="5013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194" name="Picture 2" descr="http://cs624122.vk.me/v624122907/f759/nwEb5g-Ps3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12160" y="260648"/>
            <a:ext cx="2915816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408</Words>
  <Application>Microsoft Office PowerPoint</Application>
  <PresentationFormat>Экран (4:3)</PresentationFormat>
  <Paragraphs>84</Paragraphs>
  <Slides>14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пк</cp:lastModifiedBy>
  <cp:revision>38</cp:revision>
  <dcterms:created xsi:type="dcterms:W3CDTF">2015-02-03T16:30:32Z</dcterms:created>
  <dcterms:modified xsi:type="dcterms:W3CDTF">2015-02-22T14:12:23Z</dcterms:modified>
</cp:coreProperties>
</file>