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4" r:id="rId5"/>
    <p:sldId id="258" r:id="rId6"/>
    <p:sldId id="259" r:id="rId7"/>
    <p:sldId id="280" r:id="rId8"/>
    <p:sldId id="260" r:id="rId9"/>
    <p:sldId id="276" r:id="rId10"/>
    <p:sldId id="261" r:id="rId11"/>
    <p:sldId id="275" r:id="rId12"/>
    <p:sldId id="262" r:id="rId13"/>
    <p:sldId id="263" r:id="rId14"/>
    <p:sldId id="265" r:id="rId15"/>
    <p:sldId id="266" r:id="rId16"/>
    <p:sldId id="271" r:id="rId17"/>
    <p:sldId id="267" r:id="rId18"/>
    <p:sldId id="279" r:id="rId19"/>
    <p:sldId id="273" r:id="rId20"/>
    <p:sldId id="268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misto.kiev.ua/UKR/TVIR/SHEVCHENKO/shevchenko117.dhtml" TargetMode="External"/><Relationship Id="rId3" Type="http://schemas.openxmlformats.org/officeDocument/2006/relationships/hyperlink" Target="http://taras-shevchenko.com.ua/ua/content/kohani-zhinki-shevchenka.htm" TargetMode="External"/><Relationship Id="rId7" Type="http://schemas.openxmlformats.org/officeDocument/2006/relationships/hyperlink" Target="https://maximum.fm/najkrashchi-virshi-tarasa-grigorovicha-shevchenka_n13733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aras-shevchenko.in.ua/statti/shevchenko_i_yogo_zhinky.html" TargetMode="External"/><Relationship Id="rId5" Type="http://schemas.openxmlformats.org/officeDocument/2006/relationships/hyperlink" Target="http://spadok.org.ua/taras-shevchenko/kochannya-v-zhytti-tarasa-shevchenka" TargetMode="External"/><Relationship Id="rId10" Type="http://schemas.openxmlformats.org/officeDocument/2006/relationships/hyperlink" Target="https://art-holst.com.ua/ua/kartiny-shevchenko" TargetMode="External"/><Relationship Id="rId4" Type="http://schemas.openxmlformats.org/officeDocument/2006/relationships/hyperlink" Target="https://24tv.ua/lifestyle/shevchenko_i_zhinki_vidverto_pro_osobiste_zhittya_geniya_n791102" TargetMode="External"/><Relationship Id="rId9" Type="http://schemas.openxmlformats.org/officeDocument/2006/relationships/hyperlink" Target="https://ukrlit.net/zno/90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-387424"/>
            <a:ext cx="5148064" cy="4941168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800" i="1" dirty="0" smtClean="0"/>
              <a:t>“Любовна лірика Т.Шевченка”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9544" y="4725144"/>
            <a:ext cx="4104456" cy="191683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Підготувала</a:t>
            </a:r>
          </a:p>
          <a:p>
            <a:r>
              <a:rPr lang="uk-UA" sz="2400" dirty="0">
                <a:solidFill>
                  <a:schemeClr val="tx1"/>
                </a:solidFill>
              </a:rPr>
              <a:t>в</a:t>
            </a:r>
            <a:r>
              <a:rPr lang="uk-UA" sz="2400" dirty="0" smtClean="0">
                <a:solidFill>
                  <a:schemeClr val="tx1"/>
                </a:solidFill>
              </a:rPr>
              <a:t>читель української мови та літератури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Черкаської ЗОШ </a:t>
            </a:r>
            <a:r>
              <a:rPr lang="en-US" sz="2400" dirty="0" smtClean="0">
                <a:solidFill>
                  <a:schemeClr val="tx1"/>
                </a:solidFill>
              </a:rPr>
              <a:t>I-III </a:t>
            </a:r>
            <a:r>
              <a:rPr lang="uk-UA" sz="2400" dirty="0" smtClean="0">
                <a:solidFill>
                  <a:schemeClr val="tx1"/>
                </a:solidFill>
              </a:rPr>
              <a:t>ст. №15</a:t>
            </a:r>
          </a:p>
          <a:p>
            <a:r>
              <a:rPr lang="uk-UA" sz="2400" dirty="0" err="1" smtClean="0">
                <a:solidFill>
                  <a:schemeClr val="tx1"/>
                </a:solidFill>
              </a:rPr>
              <a:t>Шепеленко</a:t>
            </a:r>
            <a:r>
              <a:rPr lang="uk-UA" sz="2400" dirty="0" smtClean="0">
                <a:solidFill>
                  <a:schemeClr val="tx1"/>
                </a:solidFill>
              </a:rPr>
              <a:t> Валентина Є.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314" name="AutoShape 2" descr="ÐÐ°ÑÑÐ¸Ð½ÐºÐ¸ Ð¿Ð¾ Ð·Ð°Ð¿ÑÐ¾ÑÑ ÑÐ¾Ð½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263938" cy="56852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715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262626"/>
                </a:solidFill>
                <a:latin typeface="Droid Sans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262626"/>
                </a:solidFill>
                <a:latin typeface="Droid Sans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052736"/>
            <a:ext cx="5436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cs typeface="Arial" pitchFamily="34" charset="0"/>
              </a:rPr>
              <a:t>Варвара </a:t>
            </a:r>
            <a:r>
              <a:rPr lang="ru-RU" sz="2800" b="1" dirty="0" err="1" smtClean="0">
                <a:cs typeface="Arial" pitchFamily="34" charset="0"/>
              </a:rPr>
              <a:t>Рєпніна</a:t>
            </a:r>
            <a:endParaRPr lang="ru-RU" sz="28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Познайомився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Тарас Шевченко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Варварою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Рєпніною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влітку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1843 року. Вона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одразу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ще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на балу,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покохала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поета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і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нехтуючи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всіма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забобонами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, стала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називати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його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генієм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. Сам Шевченко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сприймав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її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не як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коханку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чи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кохану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жінку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, а як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опікунку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cs typeface="Arial" pitchFamily="34" charset="0"/>
              </a:rPr>
              <a:t>чи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 сестру. </a:t>
            </a:r>
          </a:p>
        </p:txBody>
      </p:sp>
      <p:pic>
        <p:nvPicPr>
          <p:cNvPr id="8194" name="Picture 2" descr="https://24tv.ua/resources/photos/news/620_DIR/201703/791102_1632989.jpg?201703205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3707904" cy="52090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041023"/>
            <a:ext cx="75243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			Душе с прекрасным назначеньем </a:t>
            </a:r>
          </a:p>
          <a:p>
            <a:pPr lvl="7" algn="ctr"/>
            <a:r>
              <a:rPr lang="ru-RU" sz="2400" dirty="0" smtClean="0"/>
              <a:t>Должно любить, терпеть, страдать; </a:t>
            </a:r>
          </a:p>
          <a:p>
            <a:pPr lvl="7" algn="ctr"/>
            <a:r>
              <a:rPr lang="ru-RU" sz="2400" dirty="0" smtClean="0"/>
              <a:t>И дар Господний, вдохновенье, </a:t>
            </a:r>
          </a:p>
          <a:p>
            <a:pPr lvl="7" algn="ctr"/>
            <a:r>
              <a:rPr lang="ru-RU" sz="2400" dirty="0" smtClean="0"/>
              <a:t>Должно слезами поливать. </a:t>
            </a:r>
          </a:p>
          <a:p>
            <a:pPr lvl="7" algn="ctr"/>
            <a:r>
              <a:rPr lang="ru-RU" sz="2400" dirty="0" smtClean="0"/>
              <a:t>Для вас понятно это слово!.. </a:t>
            </a:r>
          </a:p>
          <a:p>
            <a:pPr lvl="7" algn="ctr"/>
            <a:r>
              <a:rPr lang="ru-RU" sz="2400" dirty="0" smtClean="0"/>
              <a:t>Для вас я радостно сложил</a:t>
            </a:r>
          </a:p>
          <a:p>
            <a:pPr lvl="7" algn="ctr"/>
            <a:r>
              <a:rPr lang="ru-RU" sz="2400" dirty="0" smtClean="0"/>
              <a:t> Свои житейские оковы, </a:t>
            </a:r>
          </a:p>
          <a:p>
            <a:pPr lvl="7" algn="ctr"/>
            <a:r>
              <a:rPr lang="ru-RU" sz="2400" dirty="0" smtClean="0"/>
              <a:t>Священнодействовал я снова </a:t>
            </a:r>
          </a:p>
          <a:p>
            <a:pPr lvl="7" algn="ctr"/>
            <a:r>
              <a:rPr lang="ru-RU" sz="2400" dirty="0" smtClean="0"/>
              <a:t>И слезы в звуки перелил. </a:t>
            </a:r>
          </a:p>
          <a:p>
            <a:pPr lvl="7" algn="ctr"/>
            <a:r>
              <a:rPr lang="ru-RU" sz="2400" dirty="0" smtClean="0"/>
              <a:t>Ваш добрый ангел осенил</a:t>
            </a:r>
          </a:p>
          <a:p>
            <a:pPr lvl="7" algn="ctr"/>
            <a:r>
              <a:rPr lang="ru-RU" sz="2400" dirty="0" smtClean="0"/>
              <a:t> Меня бессмертными крылами </a:t>
            </a:r>
          </a:p>
          <a:p>
            <a:pPr lvl="7" algn="ctr"/>
            <a:r>
              <a:rPr lang="ru-RU" sz="2400" dirty="0" smtClean="0"/>
              <a:t>И </a:t>
            </a:r>
            <a:r>
              <a:rPr lang="ru-RU" sz="2400" dirty="0" err="1" smtClean="0"/>
              <a:t>тихостройными</a:t>
            </a:r>
            <a:r>
              <a:rPr lang="ru-RU" sz="2400" dirty="0" smtClean="0"/>
              <a:t> речами </a:t>
            </a:r>
          </a:p>
          <a:p>
            <a:pPr lvl="7" algn="ctr"/>
            <a:r>
              <a:rPr lang="ru-RU" sz="2400" dirty="0" smtClean="0"/>
              <a:t>Мечты о рае пробудил.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ÐÐ°ÑÑÐ¸Ð½ÐºÐ¸ Ð¿Ð¾ Ð·Ð°Ð¿ÑÐ¾ÑÑ ÑÐµÐ²ÑÐµÐ½ÐºÐ¾ Ð¿Ð¾ÐµÐ¼Ð° ÑÑÐ¸Ð·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703178" cy="55153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2657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err="1" smtClean="0"/>
              <a:t>Княжні</a:t>
            </a:r>
            <a:r>
              <a:rPr lang="ru-RU" sz="2500" dirty="0" smtClean="0"/>
              <a:t> </a:t>
            </a:r>
            <a:r>
              <a:rPr lang="ru-RU" sz="2500" dirty="0" err="1" smtClean="0"/>
              <a:t>Варварі</a:t>
            </a:r>
            <a:r>
              <a:rPr lang="ru-RU" sz="2500" dirty="0" smtClean="0"/>
              <a:t> </a:t>
            </a:r>
            <a:r>
              <a:rPr lang="ru-RU" sz="2500" dirty="0" err="1" smtClean="0"/>
              <a:t>Рєпніній</a:t>
            </a:r>
            <a:r>
              <a:rPr lang="ru-RU" sz="2500" dirty="0" smtClean="0"/>
              <a:t> Шевченко </a:t>
            </a:r>
            <a:r>
              <a:rPr lang="ru-RU" sz="2500" dirty="0" err="1" smtClean="0"/>
              <a:t>присвятив</a:t>
            </a:r>
            <a:r>
              <a:rPr lang="ru-RU" sz="2500" dirty="0" smtClean="0"/>
              <a:t> поему «Тризна».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90872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Дочка попа</a:t>
            </a:r>
          </a:p>
          <a:p>
            <a:pPr algn="ctr"/>
            <a:r>
              <a:rPr lang="ru-RU" sz="2800" dirty="0" smtClean="0"/>
              <a:t>Коли Шевченко перший раз </a:t>
            </a:r>
            <a:r>
              <a:rPr lang="ru-RU" sz="2800" dirty="0" err="1" smtClean="0"/>
              <a:t>відвідував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Україну</a:t>
            </a:r>
            <a:r>
              <a:rPr lang="ru-RU" sz="2800" dirty="0" smtClean="0"/>
              <a:t>, </a:t>
            </a:r>
            <a:r>
              <a:rPr lang="ru-RU" sz="2800" dirty="0" err="1" smtClean="0"/>
              <a:t>Кирилівку</a:t>
            </a:r>
            <a:r>
              <a:rPr lang="ru-RU" sz="2800" dirty="0" smtClean="0"/>
              <a:t>, як </a:t>
            </a:r>
            <a:r>
              <a:rPr lang="ru-RU" sz="2800" dirty="0" err="1" smtClean="0"/>
              <a:t>вільна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йому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сподобалася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донька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місцевого</a:t>
            </a:r>
            <a:r>
              <a:rPr lang="ru-RU" sz="2800" dirty="0" smtClean="0"/>
              <a:t> попа – </a:t>
            </a:r>
            <a:r>
              <a:rPr lang="ru-RU" sz="2800" dirty="0" err="1" smtClean="0"/>
              <a:t>Феодосія</a:t>
            </a:r>
            <a:r>
              <a:rPr lang="ru-RU" sz="2800" dirty="0" smtClean="0"/>
              <a:t> </a:t>
            </a:r>
            <a:r>
              <a:rPr lang="ru-RU" sz="2800" dirty="0" err="1" smtClean="0"/>
              <a:t>Кошиць</a:t>
            </a:r>
            <a:r>
              <a:rPr lang="ru-RU" sz="2800" dirty="0" smtClean="0"/>
              <a:t>. Але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сватання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отримав</a:t>
            </a:r>
            <a:r>
              <a:rPr lang="ru-RU" sz="2800" dirty="0" smtClean="0"/>
              <a:t> </a:t>
            </a:r>
            <a:r>
              <a:rPr lang="ru-RU" sz="2800" dirty="0" err="1" smtClean="0"/>
              <a:t>гарбуза</a:t>
            </a:r>
            <a:r>
              <a:rPr lang="ru-RU" sz="2800" dirty="0" smtClean="0"/>
              <a:t> – не </a:t>
            </a:r>
            <a:r>
              <a:rPr lang="ru-RU" sz="2800" dirty="0" err="1" smtClean="0"/>
              <a:t>сподобався</a:t>
            </a:r>
            <a:r>
              <a:rPr lang="ru-RU" sz="2800" dirty="0" smtClean="0"/>
              <a:t> батькам </a:t>
            </a:r>
            <a:r>
              <a:rPr lang="ru-RU" sz="2800" dirty="0" err="1" smtClean="0"/>
              <a:t>попівни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170" name="Picture 2" descr="ÐÐ°ÑÑÐ¸Ð½ÐºÐ¸ Ð¿Ð¾ Ð·Ð°Ð¿ÑÐ¾ÑÑ ÑÐµÐ¾Ð´Ð¾ÑÑÑ ÐºÐ¾ÑÐ¸ÑÑ ÑÐµÐ²ÑÐµÐ½Ðº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978441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1277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/>
              <a:t>Кохання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заслання</a:t>
            </a:r>
            <a:endParaRPr lang="ru-RU" sz="2800" b="1" dirty="0" smtClean="0"/>
          </a:p>
          <a:p>
            <a:pPr algn="ctr"/>
            <a:r>
              <a:rPr lang="ru-RU" sz="2800" dirty="0" err="1" smtClean="0"/>
              <a:t>Під</a:t>
            </a:r>
            <a:r>
              <a:rPr lang="ru-RU" sz="2800" dirty="0" smtClean="0"/>
              <a:t> час тяжкого </a:t>
            </a:r>
            <a:r>
              <a:rPr lang="ru-RU" sz="2800" dirty="0" err="1" smtClean="0"/>
              <a:t>заслання</a:t>
            </a:r>
            <a:r>
              <a:rPr lang="ru-RU" sz="2800" dirty="0" smtClean="0"/>
              <a:t>, яке </a:t>
            </a:r>
            <a:r>
              <a:rPr lang="ru-RU" sz="2800" dirty="0" err="1" smtClean="0"/>
              <a:t>тривало</a:t>
            </a:r>
            <a:r>
              <a:rPr lang="ru-RU" sz="2800" dirty="0" smtClean="0"/>
              <a:t> десять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, Шевченко не </a:t>
            </a:r>
            <a:r>
              <a:rPr lang="ru-RU" sz="2800" dirty="0" err="1" smtClean="0"/>
              <a:t>залишився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жіночої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підтримки</a:t>
            </a:r>
            <a:r>
              <a:rPr lang="ru-RU" sz="2800" dirty="0" smtClean="0"/>
              <a:t>. У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закохується</a:t>
            </a:r>
            <a:r>
              <a:rPr lang="ru-RU" sz="2800" dirty="0" smtClean="0"/>
              <a:t> в дружину коменданта </a:t>
            </a:r>
            <a:r>
              <a:rPr lang="ru-RU" sz="2800" dirty="0" err="1" smtClean="0"/>
              <a:t>Новопетрівської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фортеці</a:t>
            </a:r>
            <a:r>
              <a:rPr lang="ru-RU" sz="2800" dirty="0" smtClean="0"/>
              <a:t>, Агату </a:t>
            </a:r>
            <a:r>
              <a:rPr lang="ru-RU" sz="2800" dirty="0" err="1" smtClean="0"/>
              <a:t>Ускову</a:t>
            </a:r>
            <a:r>
              <a:rPr lang="ru-RU" sz="2800" dirty="0" smtClean="0"/>
              <a:t>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s://24tv.ua/resources/photos/news/620_DIR/201703/791102_1632990.jpg?201703205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355976" cy="608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620688"/>
            <a:ext cx="4716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Марія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кохана</a:t>
            </a:r>
            <a:r>
              <a:rPr lang="ru-RU" sz="2800" b="1" dirty="0" smtClean="0"/>
              <a:t> Муза </a:t>
            </a:r>
            <a:r>
              <a:rPr lang="ru-RU" sz="2800" b="1" dirty="0" err="1" smtClean="0"/>
              <a:t>Шевченка</a:t>
            </a:r>
            <a:endParaRPr lang="ru-RU" sz="2800" b="1" dirty="0" smtClean="0"/>
          </a:p>
          <a:p>
            <a:pPr algn="ctr"/>
            <a:r>
              <a:rPr lang="ru-RU" sz="2800" dirty="0" err="1" smtClean="0"/>
              <a:t>Черговою</a:t>
            </a:r>
            <a:r>
              <a:rPr lang="ru-RU" sz="2800" dirty="0" smtClean="0"/>
              <a:t> музою для Тараса стала </a:t>
            </a:r>
            <a:r>
              <a:rPr lang="ru-RU" sz="2800" dirty="0" err="1" smtClean="0"/>
              <a:t>Марія</a:t>
            </a:r>
            <a:r>
              <a:rPr lang="ru-RU" sz="2800" dirty="0" smtClean="0"/>
              <a:t> Максимович, яка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дружиною </a:t>
            </a:r>
            <a:r>
              <a:rPr lang="ru-RU" sz="2800" dirty="0" err="1" smtClean="0"/>
              <a:t>давнього</a:t>
            </a:r>
            <a:r>
              <a:rPr lang="ru-RU" sz="2800" dirty="0" smtClean="0"/>
              <a:t> друга </a:t>
            </a:r>
            <a:r>
              <a:rPr lang="ru-RU" sz="2800" dirty="0" err="1" smtClean="0"/>
              <a:t>поета</a:t>
            </a:r>
            <a:r>
              <a:rPr lang="ru-RU" sz="2800" dirty="0" smtClean="0"/>
              <a:t>. </a:t>
            </a:r>
            <a:r>
              <a:rPr lang="ru-RU" sz="2800" dirty="0" err="1" smtClean="0"/>
              <a:t>Впродовж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перебування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Москві</a:t>
            </a:r>
            <a:r>
              <a:rPr lang="ru-RU" sz="2800" dirty="0" smtClean="0"/>
              <a:t>, Тарас </a:t>
            </a:r>
            <a:r>
              <a:rPr lang="ru-RU" sz="2800" dirty="0" err="1" smtClean="0"/>
              <a:t>неодноразово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бачився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Марією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</a:t>
            </a:r>
            <a:r>
              <a:rPr lang="ru-RU" sz="2800" dirty="0" err="1" smtClean="0"/>
              <a:t>їй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подарований</a:t>
            </a:r>
            <a:r>
              <a:rPr lang="ru-RU" sz="2800" dirty="0" smtClean="0"/>
              <a:t> автограф </a:t>
            </a:r>
            <a:r>
              <a:rPr lang="ru-RU" sz="2800" dirty="0" err="1" smtClean="0"/>
              <a:t>вірша</a:t>
            </a:r>
            <a:r>
              <a:rPr lang="ru-RU" sz="2800" dirty="0" smtClean="0"/>
              <a:t> 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 «Садок </a:t>
            </a:r>
            <a:r>
              <a:rPr lang="ru-RU" sz="2800" dirty="0" err="1" smtClean="0"/>
              <a:t>вишневий</a:t>
            </a:r>
            <a:r>
              <a:rPr lang="ru-RU" sz="2800" dirty="0" smtClean="0"/>
              <a:t> коло </a:t>
            </a:r>
            <a:r>
              <a:rPr lang="ru-RU" sz="2800" dirty="0" err="1" smtClean="0"/>
              <a:t>хати</a:t>
            </a:r>
            <a:r>
              <a:rPr lang="ru-RU" sz="2800" dirty="0" smtClean="0"/>
              <a:t>…». </a:t>
            </a:r>
            <a:endParaRPr lang="ru-RU" sz="2800" dirty="0"/>
          </a:p>
        </p:txBody>
      </p:sp>
      <p:pic>
        <p:nvPicPr>
          <p:cNvPr id="5122" name="Picture 2" descr="https://24tv.ua/resources/photos/news/620_DIR/201703/791102_1633047.jpg?201703211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286250" cy="56102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980728"/>
            <a:ext cx="4788024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Наймичка</a:t>
            </a:r>
          </a:p>
          <a:p>
            <a:pPr algn="ctr"/>
            <a:r>
              <a:rPr lang="ru-RU" sz="2800" dirty="0" err="1" smtClean="0"/>
              <a:t>Чарівна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Харитина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Довгополенко</a:t>
            </a:r>
            <a:r>
              <a:rPr lang="ru-RU" sz="2800" dirty="0" smtClean="0"/>
              <a:t> - наймичка </a:t>
            </a:r>
            <a:r>
              <a:rPr lang="ru-RU" sz="2800" dirty="0" err="1" smtClean="0"/>
              <a:t>Варфоломія</a:t>
            </a:r>
            <a:r>
              <a:rPr lang="ru-RU" sz="2800" dirty="0" smtClean="0"/>
              <a:t> 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, </a:t>
            </a:r>
            <a:r>
              <a:rPr lang="ru-RU" sz="2800" dirty="0" err="1" smtClean="0"/>
              <a:t>троюрідного</a:t>
            </a:r>
            <a:r>
              <a:rPr lang="ru-RU" sz="2800" dirty="0" smtClean="0"/>
              <a:t> брата </a:t>
            </a:r>
            <a:r>
              <a:rPr lang="ru-RU" sz="2800" dirty="0" err="1" smtClean="0"/>
              <a:t>і</a:t>
            </a:r>
            <a:r>
              <a:rPr lang="ru-RU" sz="2800" dirty="0" smtClean="0"/>
              <a:t> свояка Тараса,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претенденток на </a:t>
            </a:r>
            <a:r>
              <a:rPr lang="ru-RU" sz="2800" dirty="0" err="1" smtClean="0"/>
              <a:t>шлюб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Тарасом. </a:t>
            </a:r>
            <a:r>
              <a:rPr lang="ru-RU" sz="2800" dirty="0" err="1" smtClean="0"/>
              <a:t>Дев’ятнадцятирічна</a:t>
            </a:r>
            <a:r>
              <a:rPr lang="ru-RU" sz="2800" dirty="0" smtClean="0"/>
              <a:t> селянка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сподобалася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Тарасові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Шевченку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view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7132" y="0"/>
            <a:ext cx="2286348" cy="3284983"/>
          </a:xfrm>
          <a:prstGeom prst="rect">
            <a:avLst/>
          </a:prstGeom>
        </p:spPr>
      </p:pic>
      <p:pic>
        <p:nvPicPr>
          <p:cNvPr id="7170" name="Picture 2" descr="ÐÐ°ÑÑÐ¸Ð½ÐºÐ¸ Ð¿Ð¾ Ð·Ð°Ð¿ÑÐ¾ÑÑ ÑÐ°ÑÐ¸ÑÐ¸Ð½Ð° Ð´Ð¾Ð²Ð³Ð¾Ð¿Ð¾Ð»ÐµÐ½Ðº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2486819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836712"/>
            <a:ext cx="4788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Над</a:t>
            </a:r>
            <a:r>
              <a:rPr lang="uk-UA" sz="2800" b="1" dirty="0" smtClean="0"/>
              <a:t>і</a:t>
            </a:r>
            <a:r>
              <a:rPr lang="ru-RU" sz="2800" b="1" dirty="0" smtClean="0"/>
              <a:t>я </a:t>
            </a:r>
            <a:r>
              <a:rPr lang="ru-RU" sz="2800" b="1" dirty="0" err="1" smtClean="0"/>
              <a:t>Тарновська</a:t>
            </a:r>
            <a:endParaRPr lang="ru-RU" sz="2800" dirty="0" smtClean="0"/>
          </a:p>
          <a:p>
            <a:pPr algn="ctr"/>
            <a:r>
              <a:rPr lang="ru-RU" sz="2800" dirty="0" err="1" smtClean="0"/>
              <a:t>Потім</a:t>
            </a:r>
            <a:r>
              <a:rPr lang="ru-RU" sz="2800" dirty="0" smtClean="0"/>
              <a:t> Тарас Шевченко </a:t>
            </a:r>
            <a:r>
              <a:rPr lang="ru-RU" sz="2800" dirty="0" err="1" smtClean="0"/>
              <a:t>познайомився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Надією</a:t>
            </a:r>
            <a:r>
              <a:rPr lang="ru-RU" sz="2800" dirty="0" smtClean="0"/>
              <a:t> </a:t>
            </a:r>
            <a:r>
              <a:rPr lang="ru-RU" sz="2800" dirty="0" err="1" smtClean="0"/>
              <a:t>Тарновською</a:t>
            </a:r>
            <a:r>
              <a:rPr lang="ru-RU" sz="2800" dirty="0" smtClean="0"/>
              <a:t> – сестрою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діяча</a:t>
            </a:r>
            <a:r>
              <a:rPr lang="ru-RU" sz="2800" dirty="0" smtClean="0"/>
              <a:t>, </a:t>
            </a:r>
            <a:r>
              <a:rPr lang="ru-RU" sz="2800" dirty="0" err="1" smtClean="0"/>
              <a:t>поміщика</a:t>
            </a:r>
            <a:r>
              <a:rPr lang="ru-RU" sz="2800" dirty="0" smtClean="0"/>
              <a:t> </a:t>
            </a:r>
            <a:r>
              <a:rPr lang="ru-RU" sz="2800" dirty="0" err="1" smtClean="0"/>
              <a:t>Тарновського</a:t>
            </a:r>
            <a:r>
              <a:rPr lang="ru-RU" sz="2800" dirty="0" smtClean="0"/>
              <a:t>. Доля все </a:t>
            </a:r>
            <a:r>
              <a:rPr lang="ru-RU" sz="2800" dirty="0" err="1" smtClean="0"/>
              <a:t>намагалася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зблизити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Тарновську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Шевченком</a:t>
            </a:r>
            <a:r>
              <a:rPr lang="ru-RU" sz="2800" dirty="0" smtClean="0"/>
              <a:t>, тому </a:t>
            </a:r>
            <a:r>
              <a:rPr lang="ru-RU" sz="2800" dirty="0" err="1" smtClean="0"/>
              <a:t>вийшло</a:t>
            </a:r>
            <a:r>
              <a:rPr lang="ru-RU" sz="2800" dirty="0" smtClean="0"/>
              <a:t> так,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 1845році вони разом </a:t>
            </a:r>
            <a:r>
              <a:rPr lang="ru-RU" sz="2800" dirty="0" err="1" smtClean="0"/>
              <a:t>хрестили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дитину</a:t>
            </a:r>
            <a:r>
              <a:rPr lang="ru-RU" sz="2800" dirty="0" smtClean="0"/>
              <a:t> у </a:t>
            </a:r>
            <a:r>
              <a:rPr lang="ru-RU" sz="2800" dirty="0" err="1" smtClean="0"/>
              <a:t>дяка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6" name="Рисунок 5" descr="F22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4159376" cy="589012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7680" y="980728"/>
            <a:ext cx="5166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Останнє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кохання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Шевченка</a:t>
            </a:r>
            <a:endParaRPr lang="ru-RU" sz="2800" b="1" dirty="0" smtClean="0"/>
          </a:p>
          <a:p>
            <a:pPr algn="ctr"/>
            <a:r>
              <a:rPr lang="ru-RU" sz="2800" dirty="0" err="1" smtClean="0"/>
              <a:t>Колишня</a:t>
            </a:r>
            <a:r>
              <a:rPr lang="ru-RU" sz="2800" dirty="0" smtClean="0"/>
              <a:t> наймичка, </a:t>
            </a:r>
            <a:r>
              <a:rPr lang="ru-RU" sz="2800" dirty="0" err="1" smtClean="0"/>
              <a:t>кріпачка</a:t>
            </a:r>
            <a:r>
              <a:rPr lang="ru-RU" sz="2800" dirty="0" smtClean="0"/>
              <a:t>, </a:t>
            </a:r>
            <a:r>
              <a:rPr lang="ru-RU" sz="2800" dirty="0" err="1" smtClean="0"/>
              <a:t>українка</a:t>
            </a:r>
            <a:r>
              <a:rPr lang="ru-RU" sz="2800" dirty="0" smtClean="0"/>
              <a:t> </a:t>
            </a:r>
            <a:r>
              <a:rPr lang="ru-RU" sz="2800" dirty="0" err="1" smtClean="0"/>
              <a:t>Ликерія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Полусмак</a:t>
            </a:r>
            <a:r>
              <a:rPr lang="ru-RU" sz="2800" dirty="0" smtClean="0"/>
              <a:t> – </a:t>
            </a:r>
            <a:r>
              <a:rPr lang="ru-RU" sz="2800" dirty="0" err="1" smtClean="0"/>
              <a:t>останнє</a:t>
            </a:r>
            <a:r>
              <a:rPr lang="ru-RU" sz="2800" dirty="0" smtClean="0"/>
              <a:t> </a:t>
            </a:r>
            <a:r>
              <a:rPr lang="ru-RU" sz="2800" dirty="0" err="1" smtClean="0"/>
              <a:t>кохання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поета</a:t>
            </a:r>
            <a:r>
              <a:rPr lang="ru-RU" sz="2800" dirty="0" smtClean="0"/>
              <a:t>. Шевченко </a:t>
            </a:r>
            <a:r>
              <a:rPr lang="ru-RU" sz="2800" dirty="0" err="1" smtClean="0"/>
              <a:t>домовляється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друзями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звільнення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Ликерії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кріпацтва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пропонує</a:t>
            </a:r>
            <a:r>
              <a:rPr lang="ru-RU" sz="2800" dirty="0" smtClean="0"/>
              <a:t> </a:t>
            </a:r>
            <a:r>
              <a:rPr lang="ru-RU" sz="2800" dirty="0" err="1" smtClean="0"/>
              <a:t>їй</a:t>
            </a:r>
            <a:r>
              <a:rPr lang="ru-RU" sz="2800" dirty="0" smtClean="0"/>
              <a:t> </a:t>
            </a:r>
            <a:r>
              <a:rPr lang="ru-RU" sz="2800" dirty="0" err="1" smtClean="0"/>
              <a:t>одружитися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переїхати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Україну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Ликерія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виходить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заміж</a:t>
            </a:r>
            <a:r>
              <a:rPr lang="ru-RU" sz="2800" dirty="0" smtClean="0"/>
              <a:t> за Яковлева,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звичайним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перукарем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074" name="Picture 2" descr="https://24tv.ua/resources/photos/news/620_DIR/201703/791102_1632991.jpg?201703205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347864" cy="5289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052736"/>
            <a:ext cx="5742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 своїх творах Т.Шевченко засуджував:</a:t>
            </a:r>
            <a:br>
              <a:rPr lang="uk-UA" sz="2800" dirty="0" smtClean="0"/>
            </a:br>
            <a:r>
              <a:rPr lang="uk-UA" sz="2800" dirty="0" smtClean="0"/>
              <a:t>1) зраду;</a:t>
            </a:r>
            <a:br>
              <a:rPr lang="uk-UA" sz="2800" dirty="0" smtClean="0"/>
            </a:br>
            <a:r>
              <a:rPr lang="uk-UA" sz="2800" dirty="0" smtClean="0"/>
              <a:t>2)розбещеність панів;</a:t>
            </a:r>
            <a:br>
              <a:rPr lang="uk-UA" sz="2800" dirty="0" smtClean="0"/>
            </a:br>
            <a:r>
              <a:rPr lang="uk-UA" sz="2800" dirty="0" smtClean="0"/>
              <a:t>3) соціальну нерівність.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Возвеличував:</a:t>
            </a:r>
            <a:br>
              <a:rPr lang="uk-UA" sz="2800" dirty="0" smtClean="0"/>
            </a:br>
            <a:r>
              <a:rPr lang="uk-UA" sz="2800" dirty="0" smtClean="0"/>
              <a:t>1)взаємне кохання;</a:t>
            </a:r>
            <a:br>
              <a:rPr lang="uk-UA" sz="2800" dirty="0" smtClean="0"/>
            </a:br>
            <a:r>
              <a:rPr lang="uk-UA" sz="2800" dirty="0" smtClean="0"/>
              <a:t>2) щирі почуття;</a:t>
            </a:r>
            <a:br>
              <a:rPr lang="uk-UA" sz="2800" dirty="0" smtClean="0"/>
            </a:br>
            <a:r>
              <a:rPr lang="uk-UA" sz="2800" dirty="0" smtClean="0"/>
              <a:t>3)самозречення заради своєї дитини.</a:t>
            </a:r>
            <a:endParaRPr lang="ru-RU" sz="28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476" y="1196752"/>
            <a:ext cx="463852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60432" cy="403244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Шевченко </a:t>
            </a:r>
            <a:r>
              <a:rPr lang="ru-RU" sz="2800" dirty="0" err="1" smtClean="0"/>
              <a:t>високо</a:t>
            </a:r>
            <a:r>
              <a:rPr lang="ru-RU" sz="2800" dirty="0" smtClean="0"/>
              <a:t> </a:t>
            </a:r>
            <a:r>
              <a:rPr lang="ru-RU" sz="2800" dirty="0" err="1" smtClean="0"/>
              <a:t>цінував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кохання</a:t>
            </a:r>
            <a:r>
              <a:rPr lang="ru-RU" sz="2800" dirty="0" smtClean="0"/>
              <a:t>, але </a:t>
            </a:r>
            <a:r>
              <a:rPr lang="ru-RU" sz="2800" dirty="0" err="1" smtClean="0"/>
              <a:t>справжнє</a:t>
            </a:r>
            <a:r>
              <a:rPr lang="ru-RU" sz="2800" dirty="0" smtClean="0"/>
              <a:t>, </a:t>
            </a:r>
            <a:r>
              <a:rPr lang="ru-RU" sz="2800" dirty="0" err="1" smtClean="0"/>
              <a:t>ідеалом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однолюбство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відданість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незрадливість</a:t>
            </a:r>
            <a:r>
              <a:rPr lang="ru-RU" sz="2800" dirty="0" smtClean="0"/>
              <a:t> і </a:t>
            </a:r>
            <a:r>
              <a:rPr lang="ru-RU" sz="2800" dirty="0" err="1" smtClean="0"/>
              <a:t>щирість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цнотлива</a:t>
            </a:r>
            <a:r>
              <a:rPr lang="ru-RU" sz="2800" dirty="0" smtClean="0"/>
              <a:t> </a:t>
            </a:r>
            <a:r>
              <a:rPr lang="ru-RU" sz="2800" dirty="0" err="1" smtClean="0"/>
              <a:t>невинність</a:t>
            </a:r>
            <a:r>
              <a:rPr lang="ru-RU" sz="2800" dirty="0" smtClean="0"/>
              <a:t> і чистота </a:t>
            </a:r>
            <a:r>
              <a:rPr lang="ru-RU" sz="2800" dirty="0" err="1" smtClean="0"/>
              <a:t>стосунків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роблять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гідним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оспівування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таке</a:t>
            </a:r>
            <a:r>
              <a:rPr lang="ru-RU" sz="2800" dirty="0" smtClean="0"/>
              <a:t> </a:t>
            </a:r>
            <a:r>
              <a:rPr lang="ru-RU" sz="2800" dirty="0" err="1" smtClean="0"/>
              <a:t>кохання</a:t>
            </a:r>
            <a:r>
              <a:rPr lang="ru-RU" sz="2800" dirty="0" smtClean="0"/>
              <a:t>, як </a:t>
            </a:r>
            <a:r>
              <a:rPr lang="ru-RU" sz="2800" dirty="0" err="1" smtClean="0"/>
              <a:t>сонце</a:t>
            </a:r>
            <a:r>
              <a:rPr lang="ru-RU" sz="2800" dirty="0" smtClean="0"/>
              <a:t>, </a:t>
            </a:r>
            <a:r>
              <a:rPr lang="ru-RU" sz="2800" dirty="0" err="1" smtClean="0"/>
              <a:t>осяює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4098" name="Picture 2" descr="ÐÐ°ÑÑÐ¸Ð½ÐºÐ¸ Ð¿Ð¾ Ð·Ð°Ð¿ÑÐ¾ÑÑ ÑÐµÐ²ÑÐµÐ½Ðº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6370720" cy="532718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980728"/>
            <a:ext cx="5508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Шевченко, проживши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47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залишався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нещасливою</a:t>
            </a:r>
            <a:r>
              <a:rPr lang="ru-RU" sz="2800" dirty="0" smtClean="0"/>
              <a:t> в </a:t>
            </a:r>
            <a:r>
              <a:rPr lang="ru-RU" sz="2800" dirty="0" err="1" smtClean="0"/>
              <a:t>особистому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житті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людиною</a:t>
            </a:r>
            <a:r>
              <a:rPr lang="ru-RU" sz="2800" dirty="0" smtClean="0"/>
              <a:t>. Степан Балей писав: „</a:t>
            </a:r>
            <a:r>
              <a:rPr lang="ru-RU" sz="2800" dirty="0" err="1" smtClean="0"/>
              <a:t>Знаємо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доля не позволила </a:t>
            </a:r>
            <a:r>
              <a:rPr lang="ru-RU" sz="2800" dirty="0" err="1" smtClean="0"/>
              <a:t>поетові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пережити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повну</a:t>
            </a:r>
            <a:r>
              <a:rPr lang="ru-RU" sz="2800" dirty="0" smtClean="0"/>
              <a:t>, </a:t>
            </a:r>
            <a:r>
              <a:rPr lang="ru-RU" sz="2800" dirty="0" err="1" smtClean="0"/>
              <a:t>щасливу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любов</a:t>
            </a:r>
            <a:r>
              <a:rPr lang="ru-RU" sz="2800" dirty="0" smtClean="0"/>
              <a:t>, а </a:t>
            </a:r>
            <a:r>
              <a:rPr lang="ru-RU" sz="2800" dirty="0" err="1" smtClean="0"/>
              <a:t>знаємо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глибока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в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душі</a:t>
            </a:r>
            <a:r>
              <a:rPr lang="ru-RU" sz="2800" dirty="0" smtClean="0"/>
              <a:t> потреба </a:t>
            </a:r>
            <a:r>
              <a:rPr lang="ru-RU" sz="2800" dirty="0" err="1" smtClean="0"/>
              <a:t>любити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любленим</a:t>
            </a:r>
            <a:r>
              <a:rPr lang="ru-RU" sz="2800" dirty="0" smtClean="0"/>
              <a:t>. Доля… казала </a:t>
            </a:r>
            <a:r>
              <a:rPr lang="ru-RU" sz="2800" dirty="0" err="1" smtClean="0"/>
              <a:t>йому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бездомним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цілий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вік</a:t>
            </a:r>
            <a:r>
              <a:rPr lang="ru-RU" sz="2800" dirty="0" smtClean="0"/>
              <a:t>…”. 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250px-Taras_Shevchenko_1859_(zoo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84198"/>
            <a:ext cx="3585368" cy="4804393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Джерела інформації: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3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http://taras-shevchenko.com.ua/ua/content/kohani-zhinki-shevchenka.htm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44824"/>
            <a:ext cx="860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hlinkClick r:id="rId4"/>
              </a:rPr>
              <a:t>   </a:t>
            </a:r>
            <a:r>
              <a:rPr lang="en-US" sz="1600" dirty="0" smtClean="0">
                <a:hlinkClick r:id="rId4"/>
              </a:rPr>
              <a:t>https://24tv.ua/lifestyle/shevchenko_i_zhinki_vidverto_pro_osobiste_zhittya_geniya_n791102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1328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http://spadok.org.ua/taras-shevchenko/kochannya-v-zhytti-tarasa-shevchenka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7089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http://taras-shevchenko.in.ua/statti/shevchenko_i_yogo_zhinky.html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99695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https://maximum.fm/najkrashchi-virshi-tarasa-grigorovicha-shevchenka_n137337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4208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https://lib.misto.kiev.ua/UKR/TVIR/SHEVCHENKO/shevchenko117.dhtml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284984"/>
            <a:ext cx="3007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https://ukrlit.net/zno/90.html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357301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https://art-holst.com.ua/ua/kartiny-shevchenko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861048"/>
            <a:ext cx="633391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Газета </a:t>
            </a:r>
            <a:r>
              <a:rPr lang="uk-UA" sz="2000" dirty="0" err="1" smtClean="0"/>
              <a:t>“Доля”</a:t>
            </a:r>
            <a:endParaRPr lang="uk-UA" sz="2000" dirty="0" smtClean="0"/>
          </a:p>
          <a:p>
            <a:r>
              <a:rPr lang="uk-UA" sz="2000" dirty="0" smtClean="0"/>
              <a:t>Т. Шевченко збірка </a:t>
            </a:r>
            <a:r>
              <a:rPr lang="uk-UA" sz="2000" dirty="0" err="1" smtClean="0"/>
              <a:t>“Кобзар”</a:t>
            </a:r>
            <a:endParaRPr lang="uk-UA" sz="2000" dirty="0" smtClean="0"/>
          </a:p>
          <a:p>
            <a:r>
              <a:rPr lang="uk-UA" sz="2000" dirty="0" smtClean="0"/>
              <a:t>Авраменко підручник з української літератури за 9 клас</a:t>
            </a:r>
          </a:p>
          <a:p>
            <a:r>
              <a:rPr lang="uk-UA" sz="2000" dirty="0" smtClean="0"/>
              <a:t>Т. Шевченко </a:t>
            </a:r>
            <a:r>
              <a:rPr lang="uk-UA" sz="2000" dirty="0" err="1" smtClean="0"/>
              <a:t>“Археологічні</a:t>
            </a:r>
            <a:r>
              <a:rPr lang="uk-UA" sz="2000" dirty="0" smtClean="0"/>
              <a:t> </a:t>
            </a:r>
            <a:r>
              <a:rPr lang="uk-UA" sz="2000" dirty="0" err="1" smtClean="0"/>
              <a:t>нотатки”</a:t>
            </a:r>
            <a:endParaRPr lang="uk-UA" sz="2000" dirty="0" smtClean="0"/>
          </a:p>
          <a:p>
            <a:r>
              <a:rPr lang="uk-UA" sz="2000" dirty="0" smtClean="0"/>
              <a:t>Степан </a:t>
            </a:r>
            <a:r>
              <a:rPr lang="uk-UA" sz="2000" dirty="0" err="1" smtClean="0"/>
              <a:t>Балей</a:t>
            </a:r>
            <a:r>
              <a:rPr lang="uk-UA" sz="2000" dirty="0" smtClean="0"/>
              <a:t> “З психології творчості </a:t>
            </a:r>
            <a:r>
              <a:rPr lang="uk-UA" sz="2000" dirty="0" err="1" smtClean="0"/>
              <a:t>Шевченка”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412776"/>
            <a:ext cx="5076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Перше </a:t>
            </a:r>
            <a:r>
              <a:rPr lang="ru-RU" sz="2400" b="1" dirty="0" err="1" smtClean="0"/>
              <a:t>кохання</a:t>
            </a:r>
            <a:r>
              <a:rPr lang="ru-RU" sz="2400" b="1" dirty="0" smtClean="0"/>
              <a:t> Тараса</a:t>
            </a:r>
          </a:p>
          <a:p>
            <a:pPr algn="ctr"/>
            <a:r>
              <a:rPr lang="ru-RU" sz="2400" dirty="0" err="1" smtClean="0"/>
              <a:t>Дослідники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першим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юнацьким</a:t>
            </a:r>
            <a:r>
              <a:rPr lang="ru-RU" sz="2400" dirty="0" smtClean="0"/>
              <a:t>, а то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дитячим</a:t>
            </a:r>
            <a:r>
              <a:rPr lang="ru-RU" sz="2400" dirty="0" smtClean="0"/>
              <a:t>, </a:t>
            </a:r>
            <a:r>
              <a:rPr lang="ru-RU" sz="2400" dirty="0" err="1" smtClean="0"/>
              <a:t>захопленням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Шевченка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Оксана Коваленко. На три роки </a:t>
            </a:r>
            <a:r>
              <a:rPr lang="ru-RU" sz="2400" dirty="0" err="1" smtClean="0"/>
              <a:t>молодшу</a:t>
            </a:r>
            <a:r>
              <a:rPr lang="ru-RU" sz="2400" dirty="0" smtClean="0"/>
              <a:t> </a:t>
            </a:r>
            <a:r>
              <a:rPr lang="ru-RU" sz="2400" dirty="0" err="1" smtClean="0"/>
              <a:t>сусідку-кріпачку</a:t>
            </a:r>
            <a:r>
              <a:rPr lang="ru-RU" sz="2400" dirty="0" smtClean="0"/>
              <a:t> поет </a:t>
            </a:r>
            <a:r>
              <a:rPr lang="ru-RU" sz="2400" dirty="0" err="1" smtClean="0"/>
              <a:t>згадує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вірші</a:t>
            </a:r>
            <a:r>
              <a:rPr lang="ru-RU" sz="2400" dirty="0" smtClean="0"/>
              <a:t> "</a:t>
            </a:r>
            <a:r>
              <a:rPr lang="ru-RU" sz="2400" dirty="0" err="1" smtClean="0"/>
              <a:t>Мені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тринадцятий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минало</a:t>
            </a:r>
            <a:r>
              <a:rPr lang="ru-RU" sz="2400" dirty="0" smtClean="0"/>
              <a:t>…". Тарас </a:t>
            </a:r>
            <a:r>
              <a:rPr lang="ru-RU" sz="2400" dirty="0" err="1" smtClean="0"/>
              <a:t>і</a:t>
            </a:r>
            <a:r>
              <a:rPr lang="ru-RU" sz="2400" dirty="0" smtClean="0"/>
              <a:t> Оксана росли у </a:t>
            </a:r>
            <a:r>
              <a:rPr lang="ru-RU" sz="2400" dirty="0" err="1" smtClean="0"/>
              <a:t>дружбі</a:t>
            </a:r>
            <a:r>
              <a:rPr lang="ru-RU" sz="2400" dirty="0" smtClean="0"/>
              <a:t>. </a:t>
            </a:r>
            <a:r>
              <a:rPr lang="ru-RU" sz="2400" dirty="0" err="1" smtClean="0"/>
              <a:t>Оксані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присвячена</a:t>
            </a:r>
            <a:r>
              <a:rPr lang="ru-RU" sz="2400" dirty="0" smtClean="0"/>
              <a:t> поема "</a:t>
            </a:r>
            <a:r>
              <a:rPr lang="ru-RU" sz="2400" dirty="0" err="1" smtClean="0"/>
              <a:t>Мар’яна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черниця</a:t>
            </a:r>
            <a:r>
              <a:rPr lang="ru-RU" sz="2400" dirty="0" smtClean="0"/>
              <a:t>".</a:t>
            </a:r>
            <a:endParaRPr lang="ru-RU" sz="2400" b="1" dirty="0" smtClean="0"/>
          </a:p>
          <a:p>
            <a:pPr algn="ctr"/>
            <a:endParaRPr lang="ru-RU" sz="2400" b="1" dirty="0" smtClean="0"/>
          </a:p>
        </p:txBody>
      </p:sp>
      <p:pic>
        <p:nvPicPr>
          <p:cNvPr id="5" name="Рисунок 4" descr="706a73ee3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9994"/>
            <a:ext cx="3995936" cy="55319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Драматична </a:t>
            </a:r>
            <a:r>
              <a:rPr lang="ru-RU" sz="2700" dirty="0" err="1" smtClean="0">
                <a:latin typeface="+mn-lt"/>
              </a:rPr>
              <a:t>історія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першого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кохання</a:t>
            </a:r>
            <a:r>
              <a:rPr lang="ru-RU" sz="2700" dirty="0" smtClean="0">
                <a:latin typeface="+mn-lt"/>
              </a:rPr>
              <a:t> Тараса </a:t>
            </a:r>
            <a:r>
              <a:rPr lang="ru-RU" sz="2700" dirty="0" err="1" smtClean="0">
                <a:latin typeface="+mn-lt"/>
              </a:rPr>
              <a:t>Шевченка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лягла</a:t>
            </a:r>
            <a:r>
              <a:rPr lang="ru-RU" sz="2700" dirty="0" smtClean="0">
                <a:latin typeface="+mn-lt"/>
              </a:rPr>
              <a:t> в основу «</a:t>
            </a:r>
            <a:r>
              <a:rPr lang="ru-RU" sz="2700" dirty="0" err="1" smtClean="0">
                <a:latin typeface="+mn-lt"/>
              </a:rPr>
              <a:t>Капітанші</a:t>
            </a:r>
            <a:r>
              <a:rPr lang="ru-RU" sz="2700" dirty="0" smtClean="0">
                <a:latin typeface="+mn-lt"/>
              </a:rPr>
              <a:t>»,</a:t>
            </a:r>
            <a:r>
              <a:rPr lang="ru-RU" sz="2700" b="1" i="1" dirty="0" smtClean="0">
                <a:latin typeface="+mn-lt"/>
              </a:rPr>
              <a:t> </a:t>
            </a:r>
            <a:r>
              <a:rPr lang="ru-RU" sz="2700" dirty="0" smtClean="0">
                <a:latin typeface="+mn-lt"/>
              </a:rPr>
              <a:t>«</a:t>
            </a:r>
            <a:r>
              <a:rPr lang="ru-RU" sz="2700" dirty="0" err="1" smtClean="0">
                <a:latin typeface="+mn-lt"/>
              </a:rPr>
              <a:t>Мар'яни-черниці</a:t>
            </a:r>
            <a:r>
              <a:rPr lang="ru-RU" sz="2700" dirty="0" smtClean="0">
                <a:latin typeface="+mn-lt"/>
              </a:rPr>
              <a:t>», «Наймички», «</a:t>
            </a:r>
            <a:r>
              <a:rPr lang="ru-RU" sz="2700" dirty="0" err="1" smtClean="0">
                <a:latin typeface="+mn-lt"/>
              </a:rPr>
              <a:t>Катерини</a:t>
            </a:r>
            <a:r>
              <a:rPr lang="ru-RU" sz="2700" dirty="0" smtClean="0">
                <a:latin typeface="+mn-lt"/>
              </a:rPr>
              <a:t>», </a:t>
            </a:r>
            <a:r>
              <a:rPr lang="ru-RU" sz="2700" dirty="0" err="1" smtClean="0">
                <a:latin typeface="+mn-lt"/>
              </a:rPr>
              <a:t>пройшла</a:t>
            </a:r>
            <a:r>
              <a:rPr lang="ru-RU" sz="2700" dirty="0" smtClean="0">
                <a:latin typeface="+mn-lt"/>
              </a:rPr>
              <a:t> через </a:t>
            </a:r>
            <a:r>
              <a:rPr lang="ru-RU" sz="2700" dirty="0" err="1" smtClean="0">
                <a:latin typeface="+mn-lt"/>
              </a:rPr>
              <a:t>його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поеми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і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повісті</a:t>
            </a:r>
            <a:r>
              <a:rPr lang="ru-RU" sz="2700" dirty="0" smtClean="0">
                <a:latin typeface="+mn-lt"/>
              </a:rPr>
              <a:t>.</a:t>
            </a:r>
            <a:endParaRPr lang="ru-RU" sz="27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А я так мало, </a:t>
            </a:r>
            <a:r>
              <a:rPr lang="ru-RU" sz="2400" dirty="0" err="1" smtClean="0"/>
              <a:t>небагато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Благав</a:t>
            </a:r>
            <a:r>
              <a:rPr lang="ru-RU" sz="2400" dirty="0" smtClean="0"/>
              <a:t> у Бога, </a:t>
            </a:r>
            <a:r>
              <a:rPr lang="ru-RU" sz="2400" dirty="0" err="1" smtClean="0"/>
              <a:t>тілько</a:t>
            </a:r>
            <a:r>
              <a:rPr lang="ru-RU" sz="2400" dirty="0" smtClean="0"/>
              <a:t> хату, </a:t>
            </a:r>
          </a:p>
          <a:p>
            <a:pPr algn="ctr"/>
            <a:r>
              <a:rPr lang="ru-RU" sz="2400" dirty="0" smtClean="0"/>
              <a:t>Одну </a:t>
            </a:r>
            <a:r>
              <a:rPr lang="ru-RU" sz="2400" dirty="0" err="1" smtClean="0"/>
              <a:t>хатиночку</a:t>
            </a:r>
            <a:r>
              <a:rPr lang="ru-RU" sz="2400" dirty="0" smtClean="0"/>
              <a:t> в гаю, </a:t>
            </a:r>
          </a:p>
          <a:p>
            <a:pPr algn="ctr"/>
            <a:r>
              <a:rPr lang="ru-RU" sz="2400" dirty="0" smtClean="0"/>
              <a:t>Та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тополі</a:t>
            </a:r>
            <a:r>
              <a:rPr lang="ru-RU" sz="2400" dirty="0" smtClean="0"/>
              <a:t> коло </a:t>
            </a:r>
            <a:r>
              <a:rPr lang="ru-RU" sz="2400" dirty="0" err="1" smtClean="0"/>
              <a:t>неї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smtClean="0"/>
              <a:t>Та </a:t>
            </a:r>
            <a:r>
              <a:rPr lang="ru-RU" sz="2400" dirty="0" err="1" smtClean="0"/>
              <a:t>безталанную</a:t>
            </a:r>
            <a:r>
              <a:rPr lang="ru-RU" sz="2400" dirty="0" smtClean="0"/>
              <a:t> мою, </a:t>
            </a:r>
          </a:p>
          <a:p>
            <a:pPr algn="ctr"/>
            <a:r>
              <a:rPr lang="ru-RU" sz="2400" dirty="0" smtClean="0"/>
              <a:t>Мою </a:t>
            </a:r>
            <a:r>
              <a:rPr lang="ru-RU" sz="2400" dirty="0" err="1" smtClean="0"/>
              <a:t>Оксаночку</a:t>
            </a:r>
            <a:r>
              <a:rPr lang="ru-RU" sz="2400" dirty="0" smtClean="0"/>
              <a:t>…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ÐÐ°ÑÑÐ¸Ð½ÐºÐ¸ Ð¿Ð¾ Ð·Ð°Ð¿ÑÐ¾ÑÑ ÑÐµÐ²ÑÐµÐ½ÐºÐ¾ Ð½Ð°Ð¹Ð¼Ð¸Ñ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2915816" cy="3905111"/>
          </a:xfrm>
          <a:prstGeom prst="rect">
            <a:avLst/>
          </a:prstGeom>
          <a:noFill/>
        </p:spPr>
      </p:pic>
      <p:pic>
        <p:nvPicPr>
          <p:cNvPr id="16392" name="Picture 8" descr="ÐÐ°ÑÑÐ¸Ð½ÐºÐ¸ Ð¿Ð¾ Ð·Ð°Ð¿ÑÐ¾ÑÑ ÑÐµÐ²ÑÐµÐ½ÐºÐ¾ Ð¼Ð°Ñ'ÑÐ½Ð°-ÑÐµÑÐ½Ð¸Ñ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2771800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91472" y="1124744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Юнацька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захопленість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Другою </a:t>
            </a:r>
            <a:r>
              <a:rPr lang="ru-RU" sz="2800" dirty="0" err="1" smtClean="0"/>
              <a:t>юнацькою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захопленістю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коханням</a:t>
            </a:r>
            <a:r>
              <a:rPr lang="ru-RU" sz="2800" dirty="0" smtClean="0"/>
              <a:t> Тараса 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 стала </a:t>
            </a:r>
            <a:r>
              <a:rPr lang="ru-RU" sz="2800" dirty="0" err="1" smtClean="0"/>
              <a:t>вільна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польська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дівчина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працювала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швачкою</a:t>
            </a:r>
            <a:r>
              <a:rPr lang="ru-RU" sz="2800" dirty="0" smtClean="0"/>
              <a:t>, </a:t>
            </a:r>
            <a:r>
              <a:rPr lang="ru-RU" sz="2800" dirty="0" err="1" smtClean="0"/>
              <a:t>Ядвіга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Дуня </a:t>
            </a:r>
            <a:r>
              <a:rPr lang="ru-RU" sz="2800" dirty="0" err="1" smtClean="0"/>
              <a:t>Гусиковська</a:t>
            </a:r>
            <a:r>
              <a:rPr lang="ru-RU" sz="2800" dirty="0" smtClean="0"/>
              <a:t>. Вона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схожа на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перше </a:t>
            </a:r>
            <a:r>
              <a:rPr lang="ru-RU" sz="2800" dirty="0" err="1" smtClean="0"/>
              <a:t>кохання</a:t>
            </a:r>
            <a:r>
              <a:rPr lang="ru-RU" sz="2800" dirty="0" smtClean="0"/>
              <a:t> – Оксану, </a:t>
            </a:r>
            <a:r>
              <a:rPr lang="ru-RU" sz="2800" dirty="0" err="1" smtClean="0"/>
              <a:t>така</a:t>
            </a:r>
            <a:r>
              <a:rPr lang="ru-RU" sz="2800" dirty="0" smtClean="0"/>
              <a:t> ж </a:t>
            </a:r>
            <a:r>
              <a:rPr lang="ru-RU" sz="2800" dirty="0" err="1" smtClean="0"/>
              <a:t>чорноброва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мила. </a:t>
            </a:r>
            <a:endParaRPr lang="ru-RU" sz="2800" dirty="0"/>
          </a:p>
        </p:txBody>
      </p:sp>
      <p:pic>
        <p:nvPicPr>
          <p:cNvPr id="5" name="Рисунок 4" descr="280px-Taras_Shevchenko_paintin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2162"/>
            <a:ext cx="4355976" cy="497825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42" name="Picture 2" descr="https://24tv.ua/resources/photos/news/620_DIR/201703/791102_1632988.jpg?201703205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211960" cy="4972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764704"/>
            <a:ext cx="4932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Юна </a:t>
            </a:r>
            <a:r>
              <a:rPr lang="ru-RU" sz="2800" b="1" dirty="0" err="1" smtClean="0"/>
              <a:t>натурщиця</a:t>
            </a:r>
            <a:endParaRPr lang="ru-RU" sz="2800" b="1" dirty="0" smtClean="0"/>
          </a:p>
          <a:p>
            <a:pPr algn="ctr"/>
            <a:r>
              <a:rPr lang="ru-RU" sz="2800" dirty="0" err="1" smtClean="0"/>
              <a:t>Наступне</a:t>
            </a:r>
            <a:r>
              <a:rPr lang="ru-RU" sz="2800" dirty="0" smtClean="0"/>
              <a:t> </a:t>
            </a:r>
            <a:r>
              <a:rPr lang="ru-RU" sz="2800" dirty="0" err="1" smtClean="0"/>
              <a:t>кохання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 -  </a:t>
            </a:r>
            <a:r>
              <a:rPr lang="ru-RU" sz="2800" dirty="0" err="1" smtClean="0"/>
              <a:t>Амалія</a:t>
            </a:r>
            <a:r>
              <a:rPr lang="ru-RU" sz="2800" dirty="0" smtClean="0"/>
              <a:t> </a:t>
            </a:r>
            <a:r>
              <a:rPr lang="ru-RU" sz="2800" dirty="0" err="1" smtClean="0"/>
              <a:t>Клоберг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Академії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</a:t>
            </a:r>
            <a:r>
              <a:rPr lang="ru-RU" sz="2800" dirty="0" smtClean="0"/>
              <a:t> у </a:t>
            </a:r>
            <a:r>
              <a:rPr lang="ru-RU" sz="2800" dirty="0" err="1" smtClean="0"/>
              <a:t>Петербурзі</a:t>
            </a:r>
            <a:r>
              <a:rPr lang="ru-RU" sz="2800" dirty="0" smtClean="0"/>
              <a:t>. </a:t>
            </a:r>
            <a:r>
              <a:rPr lang="ru-RU" sz="2800" dirty="0" err="1" smtClean="0"/>
              <a:t>Її</a:t>
            </a:r>
            <a:r>
              <a:rPr lang="ru-RU" sz="2800" dirty="0" smtClean="0"/>
              <a:t> оголений портрет у </a:t>
            </a:r>
            <a:r>
              <a:rPr lang="ru-RU" sz="2800" dirty="0" err="1" smtClean="0"/>
              <a:t>ліжку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розпущеним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волоссям</a:t>
            </a:r>
            <a:r>
              <a:rPr lang="ru-RU" sz="2800" dirty="0" smtClean="0"/>
              <a:t> Тарас </a:t>
            </a:r>
            <a:r>
              <a:rPr lang="ru-RU" sz="2800" dirty="0" err="1" smtClean="0"/>
              <a:t>підписав</a:t>
            </a:r>
            <a:r>
              <a:rPr lang="ru-RU" sz="2800" dirty="0" smtClean="0"/>
              <a:t> "</a:t>
            </a:r>
            <a:r>
              <a:rPr lang="ru-RU" sz="2800" dirty="0" err="1" smtClean="0"/>
              <a:t>Чевченко</a:t>
            </a:r>
            <a:r>
              <a:rPr lang="ru-RU" sz="2800" dirty="0" smtClean="0"/>
              <a:t>". У </a:t>
            </a:r>
            <a:r>
              <a:rPr lang="ru-RU" sz="2800" dirty="0" err="1" smtClean="0"/>
              <a:t>повісті</a:t>
            </a:r>
            <a:r>
              <a:rPr lang="ru-RU" sz="2800" dirty="0" smtClean="0"/>
              <a:t> "Художник" Шевченко </a:t>
            </a:r>
            <a:r>
              <a:rPr lang="ru-RU" sz="2800" dirty="0" err="1" smtClean="0"/>
              <a:t>виводить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Амалію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іменем</a:t>
            </a:r>
            <a:r>
              <a:rPr lang="ru-RU" sz="2800" dirty="0" smtClean="0"/>
              <a:t> Паша.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«А </a:t>
            </a:r>
            <a:r>
              <a:rPr lang="ru-RU" dirty="0" err="1" smtClean="0">
                <a:latin typeface="+mn-lt"/>
              </a:rPr>
              <a:t>ти</a:t>
            </a:r>
            <a:r>
              <a:rPr lang="ru-RU" dirty="0" smtClean="0">
                <a:latin typeface="+mn-lt"/>
              </a:rPr>
              <a:t> доле!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ru-RU" dirty="0" smtClean="0">
                <a:latin typeface="+mn-lt"/>
              </a:rPr>
              <a:t> А </a:t>
            </a:r>
            <a:r>
              <a:rPr lang="ru-RU" dirty="0" err="1" smtClean="0">
                <a:latin typeface="+mn-lt"/>
              </a:rPr>
              <a:t>ти</a:t>
            </a:r>
            <a:r>
              <a:rPr lang="ru-RU" dirty="0" smtClean="0">
                <a:latin typeface="+mn-lt"/>
              </a:rPr>
              <a:t>, </a:t>
            </a:r>
            <a:r>
              <a:rPr lang="ru-RU" dirty="0" err="1" smtClean="0">
                <a:latin typeface="+mn-lt"/>
              </a:rPr>
              <a:t>мій</a:t>
            </a:r>
            <a:r>
              <a:rPr lang="ru-RU" dirty="0" smtClean="0">
                <a:latin typeface="+mn-lt"/>
              </a:rPr>
              <a:t> покою!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ru-RU" dirty="0" err="1" smtClean="0">
                <a:latin typeface="+mn-lt"/>
              </a:rPr>
              <a:t>Моє</a:t>
            </a:r>
            <a:r>
              <a:rPr lang="ru-RU" dirty="0" smtClean="0">
                <a:latin typeface="+mn-lt"/>
              </a:rPr>
              <a:t> свято </a:t>
            </a:r>
            <a:r>
              <a:rPr lang="ru-RU" dirty="0" err="1" smtClean="0">
                <a:latin typeface="+mn-lt"/>
              </a:rPr>
              <a:t>чорнобриве</a:t>
            </a:r>
            <a:r>
              <a:rPr lang="ru-RU" dirty="0" smtClean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ru-RU" dirty="0" smtClean="0">
                <a:latin typeface="+mn-lt"/>
              </a:rPr>
              <a:t>І </a:t>
            </a:r>
            <a:r>
              <a:rPr lang="ru-RU" dirty="0" err="1" smtClean="0">
                <a:latin typeface="+mn-lt"/>
              </a:rPr>
              <a:t>досі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між</a:t>
            </a:r>
            <a:r>
              <a:rPr lang="ru-RU" dirty="0" smtClean="0">
                <a:latin typeface="+mn-lt"/>
              </a:rPr>
              <a:t> ними тихо,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ru-RU" dirty="0" err="1" smtClean="0">
                <a:latin typeface="+mn-lt"/>
              </a:rPr>
              <a:t>пишно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походжаєш</a:t>
            </a:r>
            <a:r>
              <a:rPr lang="ru-RU" dirty="0" smtClean="0">
                <a:latin typeface="+mn-lt"/>
              </a:rPr>
              <a:t>?».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ÐÐ°ÑÑÐ¸Ð½ÐºÐ¸ Ð¿Ð¾ Ð·Ð°Ð¿ÑÐ¾ÑÑ ÑÐµÐ²ÑÐµÐ½ÐºÐ¾ Ð¼Ð°Ð»ÑÐ½ÐºÐ¸ Ð´Ð¾ Ð¿Ð¾Ð²ÑÑÑÑ ÑÑÐ´Ð¾Ð¶Ð½Ð¸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3718416" cy="58472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836712"/>
            <a:ext cx="4427984" cy="5112568"/>
          </a:xfrm>
        </p:spPr>
        <p:txBody>
          <a:bodyPr>
            <a:noAutofit/>
          </a:bodyPr>
          <a:lstStyle/>
          <a:p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124744"/>
            <a:ext cx="5076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Заміжня</a:t>
            </a:r>
            <a:r>
              <a:rPr lang="ru-RU" sz="2800" b="1" dirty="0" smtClean="0"/>
              <a:t> пан</a:t>
            </a:r>
            <a:r>
              <a:rPr lang="uk-UA" sz="2800" b="1" dirty="0" smtClean="0"/>
              <a:t>і</a:t>
            </a:r>
            <a:endParaRPr lang="ru-RU" sz="2800" b="1" dirty="0" smtClean="0"/>
          </a:p>
          <a:p>
            <a:pPr algn="ctr"/>
            <a:r>
              <a:rPr lang="ru-RU" sz="2800" dirty="0" smtClean="0"/>
              <a:t>Були в 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заборонені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стосунки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ним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Ганною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Закревською</a:t>
            </a:r>
            <a:r>
              <a:rPr lang="ru-RU" sz="2800" dirty="0" smtClean="0"/>
              <a:t> . Вони </a:t>
            </a:r>
            <a:r>
              <a:rPr lang="ru-RU" sz="2800" dirty="0" err="1" smtClean="0"/>
              <a:t>обірвалися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швидко</a:t>
            </a:r>
            <a:r>
              <a:rPr lang="ru-RU" sz="2800" dirty="0" smtClean="0"/>
              <a:t>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Шевченко покинув </a:t>
            </a:r>
            <a:r>
              <a:rPr lang="ru-RU" sz="2800" dirty="0" err="1" smtClean="0"/>
              <a:t>житло</a:t>
            </a:r>
            <a:r>
              <a:rPr lang="ru-RU" sz="2800" dirty="0" smtClean="0"/>
              <a:t> через </a:t>
            </a:r>
            <a:r>
              <a:rPr lang="ru-RU" sz="2800" dirty="0" err="1" smtClean="0"/>
              <a:t>термінові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справи</a:t>
            </a:r>
            <a:r>
              <a:rPr lang="ru-RU" sz="2800" dirty="0" smtClean="0"/>
              <a:t>. Ганну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згадує</a:t>
            </a:r>
            <a:r>
              <a:rPr lang="ru-RU" sz="2800" dirty="0" smtClean="0"/>
              <a:t> не в одному </a:t>
            </a:r>
            <a:r>
              <a:rPr lang="ru-RU" sz="2800" dirty="0" err="1" smtClean="0"/>
              <a:t>вірші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b="1" dirty="0" smtClean="0"/>
              <a:t> </a:t>
            </a:r>
          </a:p>
          <a:p>
            <a:pPr algn="ctr"/>
            <a:endParaRPr lang="ru-RU" sz="2800" b="1" dirty="0" smtClean="0"/>
          </a:p>
        </p:txBody>
      </p:sp>
      <p:pic>
        <p:nvPicPr>
          <p:cNvPr id="9218" name="Picture 2" descr="https://24tv.ua/resources/photos/news/620_DIR/201703/791102_1633009.jpg?201703210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105275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41308845-stockafbeelding-oud-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8640"/>
            <a:ext cx="4572000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/>
              <a:t>Якби</a:t>
            </a:r>
            <a:r>
              <a:rPr lang="ru-RU" sz="2400" dirty="0" smtClean="0"/>
              <a:t> </a:t>
            </a:r>
            <a:r>
              <a:rPr lang="ru-RU" sz="2400" dirty="0" err="1" smtClean="0"/>
              <a:t>зострілися</a:t>
            </a:r>
            <a:r>
              <a:rPr lang="ru-RU" sz="2400" dirty="0" smtClean="0"/>
              <a:t> ми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злякалася</a:t>
            </a:r>
            <a:r>
              <a:rPr lang="ru-RU" sz="2400" dirty="0" smtClean="0"/>
              <a:t> б,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ні</a:t>
            </a:r>
            <a:r>
              <a:rPr lang="ru-RU" sz="2400" dirty="0" smtClean="0"/>
              <a:t>? </a:t>
            </a:r>
          </a:p>
          <a:p>
            <a:pPr algn="ctr"/>
            <a:r>
              <a:rPr lang="ru-RU" sz="2400" dirty="0" err="1" smtClean="0"/>
              <a:t>Якеє</a:t>
            </a:r>
            <a:r>
              <a:rPr lang="ru-RU" sz="2400" dirty="0" smtClean="0"/>
              <a:t> </a:t>
            </a:r>
            <a:r>
              <a:rPr lang="ru-RU" sz="2400" dirty="0" err="1" smtClean="0"/>
              <a:t>тихеє</a:t>
            </a:r>
            <a:r>
              <a:rPr lang="ru-RU" sz="2400" dirty="0" smtClean="0"/>
              <a:t> </a:t>
            </a:r>
            <a:r>
              <a:rPr lang="ru-RU" sz="2400" dirty="0" err="1" smtClean="0"/>
              <a:t>ти</a:t>
            </a:r>
            <a:r>
              <a:rPr lang="ru-RU" sz="2400" dirty="0" smtClean="0"/>
              <a:t> слово </a:t>
            </a:r>
          </a:p>
          <a:p>
            <a:pPr algn="ctr"/>
            <a:r>
              <a:rPr lang="ru-RU" sz="2400" dirty="0" err="1" smtClean="0"/>
              <a:t>Тойді</a:t>
            </a:r>
            <a:r>
              <a:rPr lang="ru-RU" sz="2400" dirty="0" smtClean="0"/>
              <a:t> б </a:t>
            </a:r>
            <a:r>
              <a:rPr lang="ru-RU" sz="2400" dirty="0" err="1" smtClean="0"/>
              <a:t>промовила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мені</a:t>
            </a:r>
            <a:r>
              <a:rPr lang="ru-RU" sz="2400" dirty="0" smtClean="0"/>
              <a:t>?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Ніякого</a:t>
            </a:r>
            <a:r>
              <a:rPr lang="ru-RU" sz="2400" dirty="0" smtClean="0"/>
              <a:t>. І не </a:t>
            </a:r>
            <a:r>
              <a:rPr lang="ru-RU" sz="2400" dirty="0" err="1" smtClean="0"/>
              <a:t>пізнала</a:t>
            </a:r>
            <a:r>
              <a:rPr lang="ru-RU" sz="2400" dirty="0" smtClean="0"/>
              <a:t> б. </a:t>
            </a:r>
          </a:p>
          <a:p>
            <a:pPr algn="ctr"/>
            <a:r>
              <a:rPr lang="ru-RU" sz="2400" dirty="0" smtClean="0"/>
              <a:t>А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б,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нагадала, </a:t>
            </a:r>
          </a:p>
          <a:p>
            <a:pPr algn="ctr"/>
            <a:r>
              <a:rPr lang="ru-RU" sz="2400" dirty="0" smtClean="0"/>
              <a:t>Сказавши: </a:t>
            </a:r>
            <a:r>
              <a:rPr lang="ru-RU" sz="2400" dirty="0" err="1" smtClean="0"/>
              <a:t>снилося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дурній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А я </a:t>
            </a:r>
            <a:r>
              <a:rPr lang="ru-RU" sz="2400" dirty="0" err="1" smtClean="0"/>
              <a:t>зрадів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би</a:t>
            </a:r>
            <a:r>
              <a:rPr lang="ru-RU" sz="2400" dirty="0" smtClean="0"/>
              <a:t>, </a:t>
            </a:r>
            <a:r>
              <a:rPr lang="ru-RU" sz="2400" dirty="0" err="1" smtClean="0"/>
              <a:t>моє</a:t>
            </a:r>
            <a:r>
              <a:rPr lang="ru-RU" sz="2400" dirty="0" smtClean="0"/>
              <a:t> диво! </a:t>
            </a:r>
          </a:p>
          <a:p>
            <a:pPr algn="ctr"/>
            <a:r>
              <a:rPr lang="ru-RU" sz="2400" dirty="0" smtClean="0"/>
              <a:t>Моя </a:t>
            </a:r>
            <a:r>
              <a:rPr lang="ru-RU" sz="2400" dirty="0" err="1" smtClean="0"/>
              <a:t>ти</a:t>
            </a:r>
            <a:r>
              <a:rPr lang="ru-RU" sz="2400" dirty="0" smtClean="0"/>
              <a:t> доле </a:t>
            </a:r>
            <a:r>
              <a:rPr lang="ru-RU" sz="2400" dirty="0" err="1" smtClean="0"/>
              <a:t>чорнобрива</a:t>
            </a:r>
            <a:r>
              <a:rPr lang="ru-RU" sz="2400" dirty="0" smtClean="0"/>
              <a:t>!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Якби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побачив</a:t>
            </a:r>
            <a:r>
              <a:rPr lang="ru-RU" sz="2400" dirty="0" smtClean="0"/>
              <a:t>, нагадав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Веселеє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молодеє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Колишнє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лишенько</a:t>
            </a:r>
            <a:r>
              <a:rPr lang="ru-RU" sz="2400" dirty="0" smtClean="0"/>
              <a:t> </a:t>
            </a:r>
            <a:r>
              <a:rPr lang="ru-RU" sz="2400" dirty="0" err="1" smtClean="0"/>
              <a:t>лихеє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Я </a:t>
            </a:r>
            <a:r>
              <a:rPr lang="ru-RU" sz="2400" dirty="0" err="1" smtClean="0"/>
              <a:t>заридав</a:t>
            </a:r>
            <a:r>
              <a:rPr lang="ru-RU" sz="2400" dirty="0" smtClean="0"/>
              <a:t> </a:t>
            </a:r>
            <a:r>
              <a:rPr lang="ru-RU" sz="2400" dirty="0" err="1" smtClean="0"/>
              <a:t>би</a:t>
            </a:r>
            <a:r>
              <a:rPr lang="ru-RU" sz="2400" dirty="0" smtClean="0"/>
              <a:t>, </a:t>
            </a:r>
            <a:r>
              <a:rPr lang="ru-RU" sz="2400" dirty="0" err="1" smtClean="0"/>
              <a:t>заридав</a:t>
            </a:r>
            <a:r>
              <a:rPr lang="ru-RU" sz="2400" dirty="0" smtClean="0"/>
              <a:t>! </a:t>
            </a:r>
          </a:p>
          <a:p>
            <a:pPr algn="ctr"/>
            <a:r>
              <a:rPr lang="ru-RU" sz="2400" dirty="0" smtClean="0"/>
              <a:t>І </a:t>
            </a:r>
            <a:r>
              <a:rPr lang="ru-RU" sz="2400" dirty="0" err="1" smtClean="0"/>
              <a:t>помоливсь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правдивим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 А сном лукавим </a:t>
            </a:r>
            <a:r>
              <a:rPr lang="ru-RU" sz="2400" dirty="0" err="1" smtClean="0"/>
              <a:t>розійшлось</a:t>
            </a:r>
            <a:r>
              <a:rPr lang="ru-RU" sz="2400" dirty="0" smtClean="0"/>
              <a:t>,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Слізьми-водою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розлилось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Колишнєє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святеє</a:t>
            </a:r>
            <a:r>
              <a:rPr lang="ru-RU" sz="2400" dirty="0" smtClean="0"/>
              <a:t> диво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 descr="ÐÐ°ÑÑÐ¸Ð½ÐºÐ¸ Ð¿Ð¾ Ð·Ð°Ð¿ÑÐ¾ÑÑ ÑÐµÐ²ÑÐµÐ½ÐºÐ¾ ÑÐ»ÐµÐ¿Ð°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771800" cy="3888432"/>
          </a:xfrm>
          <a:prstGeom prst="rect">
            <a:avLst/>
          </a:prstGeom>
          <a:noFill/>
        </p:spPr>
      </p:pic>
      <p:pic>
        <p:nvPicPr>
          <p:cNvPr id="12290" name="Picture 2" descr="ÐÐ°ÑÑÐ¸Ð½ÐºÐ¸ Ð¿Ð¾ Ð·Ð°Ð¿ÑÐ¾ÑÑ ÑÐµÐ²ÑÐµÐ½ÐºÐ¾ ÑÐºÐ±Ð¸ Ð·ÑÑÑÑÑÐ»Ð¸ÑÑ Ð¼Ð¸ Ð·Ð½Ð¾Ð²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880" y="1124744"/>
            <a:ext cx="2700120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739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Презентація: “Любовна лірика Т.Шевченка”</vt:lpstr>
      <vt:lpstr>Презентация PowerPoint</vt:lpstr>
      <vt:lpstr>Презентация PowerPoint</vt:lpstr>
      <vt:lpstr> Драматична історія першого кохання Тараса Шевченка лягла в основу «Капітанші», «Мар'яни-черниці», «Наймички», «Катерини», пройшла через його поеми і повісті.</vt:lpstr>
      <vt:lpstr>Презентация PowerPoint</vt:lpstr>
      <vt:lpstr>Презентация PowerPoint</vt:lpstr>
      <vt:lpstr>«А ти доле!  А ти, мій покою!  Моє свято чорнобриве,  І досі між ними тихо,  пишно походжаєш?».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Шевченко високо цінував кохання, але справжнє, ідеалом якого були однолюбство, відданість, незрадливість і щирість, а також цнотлива невинність і чистота стосунків, що роблять його гідним оспівування. Саме таке кохання, як сонце, осяює людські життя.     </vt:lpstr>
      <vt:lpstr>Джерела інформації: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Юляся</dc:creator>
  <cp:lastModifiedBy>USER</cp:lastModifiedBy>
  <cp:revision>94</cp:revision>
  <dcterms:created xsi:type="dcterms:W3CDTF">2019-03-05T16:06:35Z</dcterms:created>
  <dcterms:modified xsi:type="dcterms:W3CDTF">2019-09-23T11:05:07Z</dcterms:modified>
</cp:coreProperties>
</file>