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78" r:id="rId5"/>
    <p:sldId id="260" r:id="rId6"/>
    <p:sldId id="261" r:id="rId7"/>
    <p:sldId id="271" r:id="rId8"/>
    <p:sldId id="265" r:id="rId9"/>
    <p:sldId id="264" r:id="rId10"/>
    <p:sldId id="269" r:id="rId11"/>
    <p:sldId id="276" r:id="rId12"/>
    <p:sldId id="277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12EC8-E5AA-4842-9476-207E3ED7B9B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BB9A5-5B8A-4FEB-A5F8-0C70EE4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BB9A5-5B8A-4FEB-A5F8-0C70EE4AC48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C5C8D-F3D4-4A43-AD95-E6153160150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584C-B16E-4DC0-A137-DCE73AC8C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3006088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Презентація до уроку </a:t>
            </a:r>
            <a:r>
              <a:rPr lang="uk-UA" sz="3200" dirty="0" err="1" smtClean="0">
                <a:latin typeface="Arial" pitchFamily="34" charset="0"/>
                <a:cs typeface="Arial" pitchFamily="34" charset="0"/>
              </a:rPr>
              <a:t>“Шапинкові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 err="1" smtClean="0">
                <a:latin typeface="Arial" pitchFamily="34" charset="0"/>
                <a:cs typeface="Arial" pitchFamily="34" charset="0"/>
              </a:rPr>
              <a:t>гриби”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uk-UA" sz="3200" dirty="0" smtClean="0">
                <a:latin typeface="Arial" pitchFamily="34" charset="0"/>
                <a:cs typeface="Arial" pitchFamily="34" charset="0"/>
              </a:rPr>
              <a:t>Вчитель біології: Бандура Валентина Олександрівна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Розсохуватський</a:t>
            </a:r>
            <a:r>
              <a:rPr lang="uk-U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навчально-виховний комплекс </a:t>
            </a:r>
            <a:r>
              <a:rPr lang="uk-UA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“Дошкільний</a:t>
            </a:r>
            <a:r>
              <a:rPr lang="uk-U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навчальний заклад – загальноосвітня школа І-ІІІ </a:t>
            </a:r>
            <a:r>
              <a:rPr lang="uk-UA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ступенів”Катеринопільської</a:t>
            </a:r>
            <a:r>
              <a:rPr lang="uk-U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районної ради Черкаської області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 Індивідуальна робота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Вибрати з перелічених назв грибів трубчасті гриби в одну колонку, а пластинчасті у другу: лисички, підберезник, опеньки, маслюки, підосичники, шампіньйони, боровики, білий гриб, сироїжки, польський гриб, дощовик, зморшок їстівний,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вовнянка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Робота в групах за картками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Знайти помилку в кожному стовпчику таблиці та пояснити.</a:t>
            </a:r>
          </a:p>
          <a:p>
            <a:pPr>
              <a:buNone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Картка 1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2976" y="2604609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05476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І стовпчик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ІІ стовпчик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ІІІ стовпчик</a:t>
                      </a:r>
                      <a:endParaRPr lang="ru-RU" dirty="0"/>
                    </a:p>
                  </a:txBody>
                  <a:tcPr/>
                </a:tc>
              </a:tr>
              <a:tr h="687321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Гірчак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atin typeface="Arial" pitchFamily="34" charset="0"/>
                          <a:cs typeface="Arial" pitchFamily="34" charset="0"/>
                        </a:rPr>
                        <a:t>Свинуха</a:t>
                      </a:r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 тонка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Зморшок їстівний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7321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Маслюк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Чортів гриб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Дубовик синяк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7321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Заячий гриб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Білий гриб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Печериця звичайна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Робота в групах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Картка 2</a:t>
            </a:r>
          </a:p>
          <a:p>
            <a:pPr>
              <a:buNone/>
            </a:pP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2143116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 smtClean="0"/>
                        <a:t>І стовпчик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ІІ стовпчик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ІІІ стовпчик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Рижик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Опеньок несправжній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Іржасті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atin typeface="Arial" pitchFamily="34" charset="0"/>
                          <a:cs typeface="Arial" pitchFamily="34" charset="0"/>
                        </a:rPr>
                        <a:t>Вовнянка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Сироїжка луската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latin typeface="Arial" pitchFamily="34" charset="0"/>
                          <a:cs typeface="Arial" pitchFamily="34" charset="0"/>
                        </a:rPr>
                        <a:t>Рядовка</a:t>
                      </a:r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 коричнева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Моховик зелений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Мухомор зелений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Arial" pitchFamily="34" charset="0"/>
                          <a:cs typeface="Arial" pitchFamily="34" charset="0"/>
                        </a:rPr>
                        <a:t>Мухомор </a:t>
                      </a:r>
                      <a:r>
                        <a:rPr lang="uk-UA" sz="2400" dirty="0" err="1" smtClean="0">
                          <a:latin typeface="Arial" pitchFamily="34" charset="0"/>
                          <a:cs typeface="Arial" pitchFamily="34" charset="0"/>
                        </a:rPr>
                        <a:t>пантерний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Інтерактивна вправа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“Коло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ідей”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Як правильно збирати гриби?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Які шапкові гриби не утворюють мікоризи та чим вони живляться?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shampi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414340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Прикмети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</a:t>
            </a:r>
            <a:r>
              <a:rPr lang="en-US" dirty="0" smtClean="0"/>
              <a:t>’</a:t>
            </a:r>
            <a:r>
              <a:rPr lang="uk-UA" dirty="0" smtClean="0"/>
              <a:t>явились опеньки – літо закінчилося.</a:t>
            </a:r>
          </a:p>
          <a:p>
            <a:r>
              <a:rPr lang="uk-UA" dirty="0" smtClean="0"/>
              <a:t>Якщо грибів восени мало – зима </a:t>
            </a:r>
            <a:r>
              <a:rPr lang="uk-UA" dirty="0" err="1" smtClean="0"/>
              <a:t>дуде</a:t>
            </a:r>
            <a:r>
              <a:rPr lang="uk-UA" dirty="0" smtClean="0"/>
              <a:t> сніжною і суворою.</a:t>
            </a:r>
          </a:p>
          <a:p>
            <a:r>
              <a:rPr lang="uk-UA" dirty="0" smtClean="0"/>
              <a:t>Пізні гриби – пізній сніг.</a:t>
            </a:r>
          </a:p>
          <a:p>
            <a:r>
              <a:rPr lang="uk-UA" dirty="0" smtClean="0"/>
              <a:t>Дощ іде – гриби будуть.</a:t>
            </a:r>
            <a:endParaRPr lang="ru-RU" dirty="0"/>
          </a:p>
        </p:txBody>
      </p:sp>
      <p:pic>
        <p:nvPicPr>
          <p:cNvPr id="5" name="Picture 4" descr="E:\opy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86124"/>
            <a:ext cx="364333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Рефлексія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Сьогодні я зрозумів…</a:t>
            </a:r>
          </a:p>
          <a:p>
            <a:r>
              <a:rPr lang="uk-UA" dirty="0" smtClean="0"/>
              <a:t>Мене здивувало, те що…</a:t>
            </a:r>
          </a:p>
          <a:p>
            <a:r>
              <a:rPr lang="uk-UA" dirty="0" smtClean="0"/>
              <a:t>Я дізнався, що…</a:t>
            </a:r>
          </a:p>
          <a:p>
            <a:r>
              <a:rPr lang="uk-UA" dirty="0" smtClean="0"/>
              <a:t>Тепер я зможу…</a:t>
            </a:r>
            <a:endParaRPr lang="ru-RU" dirty="0" smtClean="0"/>
          </a:p>
        </p:txBody>
      </p:sp>
      <p:pic>
        <p:nvPicPr>
          <p:cNvPr id="5" name="Picture 5" descr="AG00317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286124"/>
            <a:ext cx="2286016" cy="18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Домашнє завдання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Диференційоване завдання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Скласти твір-опис гриба підосичника.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Прочитати  54 параграф підручника.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E:\podosinov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29000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Використана література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Балан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П.Г., Мусієнко М. М.,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Остапченко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Л. І., Матяш Н. Ю., Славний П. С., Серебряков В. В. підручник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“Біологія”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6 клас.</a:t>
            </a:r>
          </a:p>
          <a:p>
            <a:r>
              <a:rPr lang="uk-UA" smtClean="0">
                <a:latin typeface="Arial" pitchFamily="34" charset="0"/>
                <a:cs typeface="Arial" pitchFamily="34" charset="0"/>
              </a:rPr>
              <a:t>Гамуля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Ю. Г.,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Гамуля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О. В.  План-конспект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“Усі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уроки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біології”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Цимбал Н. М., Берегова О. Д. практикум з валеології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“Основи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долікарської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допомоги”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- Тернопіль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“Навчальна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книга -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Богдан”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Тема уроку: Шапинкові гриби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786214" cy="4572032"/>
          </a:xfrm>
          <a:prstGeom prst="rect">
            <a:avLst/>
          </a:prstGeom>
          <a:noFill/>
        </p:spPr>
      </p:pic>
      <p:pic>
        <p:nvPicPr>
          <p:cNvPr id="2052" name="Picture 4" descr="C: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643050"/>
            <a:ext cx="4714908" cy="45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Мета уроку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Формувати знання про особливості будови шапкових грибів, їх різноманітність та значення в природі.</a:t>
            </a:r>
          </a:p>
          <a:p>
            <a:r>
              <a:rPr lang="uk-UA" dirty="0" smtClean="0"/>
              <a:t>Розвивати спостережливість.</a:t>
            </a:r>
          </a:p>
          <a:p>
            <a:r>
              <a:rPr lang="uk-UA" dirty="0" smtClean="0"/>
              <a:t>Виховувати любов до природи, бережне ставлення.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Будова шапкових грибів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Плодове тіло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Шапка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Ніжка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Міцелій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Порожнина всередині</a:t>
            </a:r>
          </a:p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ніжки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Покривало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30_html_62f69067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500174"/>
            <a:ext cx="3786214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Різноманітність шапкових грибів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gruzd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2428892" cy="2357454"/>
          </a:xfrm>
          <a:prstGeom prst="rect">
            <a:avLst/>
          </a:prstGeom>
          <a:noFill/>
        </p:spPr>
      </p:pic>
      <p:pic>
        <p:nvPicPr>
          <p:cNvPr id="1027" name="Picture 3" descr="E:\opy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00240"/>
            <a:ext cx="2357454" cy="2368553"/>
          </a:xfrm>
          <a:prstGeom prst="rect">
            <a:avLst/>
          </a:prstGeom>
          <a:noFill/>
        </p:spPr>
      </p:pic>
      <p:pic>
        <p:nvPicPr>
          <p:cNvPr id="1028" name="Picture 4" descr="E:\podosinov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00240"/>
            <a:ext cx="2794000" cy="2357454"/>
          </a:xfrm>
          <a:prstGeom prst="rect">
            <a:avLst/>
          </a:prstGeom>
          <a:noFill/>
        </p:spPr>
      </p:pic>
      <p:pic>
        <p:nvPicPr>
          <p:cNvPr id="1029" name="Picture 5" descr="E:\shampin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357694"/>
            <a:ext cx="2286016" cy="2309814"/>
          </a:xfrm>
          <a:prstGeom prst="rect">
            <a:avLst/>
          </a:prstGeom>
          <a:noFill/>
        </p:spPr>
      </p:pic>
      <p:pic>
        <p:nvPicPr>
          <p:cNvPr id="1030" name="Picture 6" descr="E:\volnush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357694"/>
            <a:ext cx="2428892" cy="2286016"/>
          </a:xfrm>
          <a:prstGeom prst="rect">
            <a:avLst/>
          </a:prstGeom>
          <a:noFill/>
        </p:spPr>
      </p:pic>
      <p:pic>
        <p:nvPicPr>
          <p:cNvPr id="1031" name="Picture 7" descr="C:\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286252"/>
            <a:ext cx="2857520" cy="2357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Трубчасті та пластинчасті гриби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erech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3571900" cy="4000528"/>
          </a:xfrm>
          <a:prstGeom prst="rect">
            <a:avLst/>
          </a:prstGeom>
        </p:spPr>
      </p:pic>
      <p:pic>
        <p:nvPicPr>
          <p:cNvPr id="5" name="Рисунок 4" descr="3grib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124" y="2000240"/>
            <a:ext cx="4000528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Розмноження шапкових грибів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Основне призначення плодових тіл – розмноження. У пластинках або трубочках знаходяться спорангії, у яких утворюються спори (нестатеве розмноження). 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Також можуть розмножуватись вегетативно (частинами грибниці), статево.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Симбіонти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/>
          <a:lstStyle/>
          <a:p>
            <a:r>
              <a:rPr lang="uk-UA" dirty="0" smtClean="0"/>
              <a:t>Вступають у взаємовигідне співжиття з іншими організмами й обмінюються з ними речовинами, необхідними для життя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214686"/>
            <a:ext cx="3786214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4686"/>
            <a:ext cx="3857652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Роль у природі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/>
          <a:lstStyle/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Грунтові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гриби розкладають рештки до мінеральних речовин, які можуть засвоювати рослини.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Виступають у ролі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санітарів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планети та беруть участь у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грунтоутворенні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071942"/>
            <a:ext cx="4363720" cy="259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3929605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436</Words>
  <Application>Microsoft Office PowerPoint</Application>
  <PresentationFormat>Экран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Презентація до уроку “Шапинкові гриби” Вчитель біології: Бандура Валентина Олександрівна</vt:lpstr>
      <vt:lpstr>Тема уроку: Шапинкові гриби</vt:lpstr>
      <vt:lpstr>Мета уроку</vt:lpstr>
      <vt:lpstr>Будова шапкових грибів</vt:lpstr>
      <vt:lpstr>Різноманітність шапкових грибів</vt:lpstr>
      <vt:lpstr>Трубчасті та пластинчасті гриби</vt:lpstr>
      <vt:lpstr>Розмноження шапкових грибів</vt:lpstr>
      <vt:lpstr>Симбіонти</vt:lpstr>
      <vt:lpstr>Роль у природі</vt:lpstr>
      <vt:lpstr> Індивідуальна робота</vt:lpstr>
      <vt:lpstr>Робота в групах за картками</vt:lpstr>
      <vt:lpstr>Робота в групах </vt:lpstr>
      <vt:lpstr>Інтерактивна вправа “Коло ідей”</vt:lpstr>
      <vt:lpstr>Прикмети</vt:lpstr>
      <vt:lpstr>Рефлексія</vt:lpstr>
      <vt:lpstr>Домашнє завдання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 уроку “Загальна характеристика грибів” Вчитель біології: Бандура Валентина Олександрівна</dc:title>
  <dc:creator>User</dc:creator>
  <cp:lastModifiedBy>Direktor</cp:lastModifiedBy>
  <cp:revision>39</cp:revision>
  <dcterms:created xsi:type="dcterms:W3CDTF">2015-01-20T16:44:45Z</dcterms:created>
  <dcterms:modified xsi:type="dcterms:W3CDTF">2015-02-11T11:04:34Z</dcterms:modified>
</cp:coreProperties>
</file>