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4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796BC-23CE-43D9-B1BA-850D4BA32B58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1B51-CF35-48A0-89CB-1A1DD67F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61B51-CF35-48A0-89CB-1A1DD67FEC8B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17B0ADB-43E5-4787-BBBA-F4FC9BF74AE6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BED6401-9DAC-4DDC-B5D6-30340FC97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642918"/>
            <a:ext cx="8229600" cy="257176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Презентація до уроку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“Гриби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паразити”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atin typeface="Arial" pitchFamily="34" charset="0"/>
                <a:cs typeface="Arial" pitchFamily="34" charset="0"/>
              </a:rPr>
              <a:t>Вчитель біології: Бандура Валентина Олександрівна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357694"/>
            <a:ext cx="7072362" cy="1714512"/>
          </a:xfrm>
        </p:spPr>
        <p:txBody>
          <a:bodyPr>
            <a:normAutofit fontScale="92500"/>
          </a:bodyPr>
          <a:lstStyle/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Розсохуватський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навчально-виховний комплекс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“Дошкільний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навчальний заклад – загальноосвітня школа І-ІІІ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ступенів”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Катеринопільської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районної ради Черкаської області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71570"/>
          </a:xfrm>
        </p:spPr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Борошниста роса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Свою назву вони дістали тому, що їхня білувата грибниця нагадує розсипане борошно. Згодом грибниця темнішає. Вона виділяє клейку рідину, що нагадує краплини роси.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E:\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643315"/>
            <a:ext cx="3429024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Іржастий гриб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E:\img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2809875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Рак картоплі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E:\img2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428868"/>
            <a:ext cx="2643206" cy="3000396"/>
          </a:xfrm>
          <a:prstGeom prst="rect">
            <a:avLst/>
          </a:prstGeom>
          <a:noFill/>
        </p:spPr>
      </p:pic>
      <p:pic>
        <p:nvPicPr>
          <p:cNvPr id="6147" name="Picture 3" descr="E:\img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500306"/>
            <a:ext cx="2857500" cy="2590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Ріжки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Значних утрат врожаю пшениці та інших злаків завдають ріжки та сажки. Ріжки утворюють у колосках уражених рослин темні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ріжкоподібні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утвори. На них розташовані спорангії.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1" name="Picture 3" descr="E:\img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572008"/>
            <a:ext cx="3286148" cy="1362075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4000504"/>
            <a:ext cx="3707905" cy="264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7-9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142984"/>
            <a:ext cx="6643733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Узагальнення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Гриби-паразити це…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Паразити  - це…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Які гриби паразитують у рослин?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Які гриби називають трутовиками? Чим вони небезпечні для паркового та лісового господарства?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Якої шкоди здоров’ю людини можуть завдавати паразитичні гриби?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Інтерактивна вправа </a:t>
            </a:r>
            <a:r>
              <a:rPr lang="uk-UA" b="1" dirty="0" err="1" smtClean="0">
                <a:latin typeface="Arial" pitchFamily="34" charset="0"/>
                <a:cs typeface="Arial" pitchFamily="34" charset="0"/>
              </a:rPr>
              <a:t>“Мікрофон”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Що спільного та відмінного між взаємовигідним співжиттям двох різних організмів та паразитизмом?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Домашнє завдання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Диференційоване завдання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Скласти ребус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Гриби–паразити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Прочитати  56 параграф  підручника.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Picture 6" descr="21M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6314" y="4000504"/>
            <a:ext cx="2294518" cy="191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Використана література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Балан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П.Г., Мусієнко М. М.,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Остапченко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Л. І., Матяш Н. Ю., Славний П. С., Серебряков В. В. підручник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“Біологія”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6 клас.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Ю. Г.,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О. В.  План-конспект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“Усі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уроки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біології”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Цимбал Н. М., Берегова О. Д. практикум з валеології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“Основи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долікарської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допомоги”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- Тернопіль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“Навчальна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книга -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Богдан”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Тема уроку: Гриби-паразити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:\img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7572428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Мета уроку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Ознайомити учнів з різноманітністю грибів-паразитів, їх негативну та позитивну роль в природі та житті людини.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Розвивати уважність та вміння розпізнавати різні види грибів, аналізувати, робити висновки.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Виховувати любов до природи.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Гриби-паразити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Рослини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Тварини і людини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Сажкові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Синтрихіум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Іржасті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Ахоріон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Ріжки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Сідіум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Фітофтора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Стригучий лишай, паразитичний сикоз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Борошниста роса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Афтозний</a:t>
                      </a:r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 стоматит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Трутовики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Ольпідіум</a:t>
                      </a:r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 капустяний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00132"/>
          </a:xfrm>
        </p:spPr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Фітофтора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Значних втрат врожаю картоплі та помідорів завдає  цей гриб. На листках картоплі паразит утворює темні, а на бульбах – сірі плями. На вражених цими грибами плодах помідорів з’являються бурі плями, а самі плоди стають водянистими й непридатними для споживання.</a:t>
            </a:r>
          </a:p>
          <a:p>
            <a:endParaRPr lang="ru-RU" sz="2400" dirty="0"/>
          </a:p>
        </p:txBody>
      </p:sp>
      <p:pic>
        <p:nvPicPr>
          <p:cNvPr id="1028" name="Picture 4" descr="E:\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929066"/>
            <a:ext cx="2786082" cy="2428892"/>
          </a:xfrm>
          <a:prstGeom prst="rect">
            <a:avLst/>
          </a:prstGeom>
          <a:noFill/>
        </p:spPr>
      </p:pic>
      <p:pic>
        <p:nvPicPr>
          <p:cNvPr id="1029" name="Picture 5" descr="E:\img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929066"/>
            <a:ext cx="2714644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Трутовики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Значної шкоди деревним рослинам завдають трутовики. З їхнього нижнього боку помітні отвори, через які випадають спори.</a:t>
            </a:r>
          </a:p>
          <a:p>
            <a:endParaRPr lang="ru-RU" dirty="0"/>
          </a:p>
        </p:txBody>
      </p:sp>
      <p:pic>
        <p:nvPicPr>
          <p:cNvPr id="2052" name="Picture 4" descr="E:\img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714752"/>
            <a:ext cx="3500462" cy="2714644"/>
          </a:xfrm>
          <a:prstGeom prst="rect">
            <a:avLst/>
          </a:prstGeom>
          <a:noFill/>
        </p:spPr>
      </p:pic>
      <p:pic>
        <p:nvPicPr>
          <p:cNvPr id="2053" name="Picture 5" descr="E:\img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714752"/>
            <a:ext cx="3143272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>
                <a:latin typeface="Arial" pitchFamily="34" charset="0"/>
                <a:cs typeface="Arial" pitchFamily="34" charset="0"/>
              </a:rPr>
              <a:t>Парша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яблук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:\img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285992"/>
            <a:ext cx="3429024" cy="2928942"/>
          </a:xfrm>
          <a:prstGeom prst="rect">
            <a:avLst/>
          </a:prstGeom>
          <a:noFill/>
        </p:spPr>
      </p:pic>
      <p:pic>
        <p:nvPicPr>
          <p:cNvPr id="1027" name="Picture 3" descr="E:\img13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000240"/>
            <a:ext cx="3357586" cy="32289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Чорна ніжка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Гриб вражає кореневу систему овочевих культур.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6" name="Picture 8" descr="E:\img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143248"/>
            <a:ext cx="3071834" cy="3214710"/>
          </a:xfrm>
          <a:prstGeom prst="rect">
            <a:avLst/>
          </a:prstGeom>
          <a:noFill/>
        </p:spPr>
      </p:pic>
      <p:pic>
        <p:nvPicPr>
          <p:cNvPr id="2057" name="Picture 9" descr="E:\img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143248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Сіра гниль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Цей гриб оселяється на фруктах, овочах та псує їх.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5" name="Picture 3" descr="E:\img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928934"/>
            <a:ext cx="392909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218</TotalTime>
  <Words>392</Words>
  <Application>Microsoft Office PowerPoint</Application>
  <PresentationFormat>Экран (4:3)</PresentationFormat>
  <Paragraphs>54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Презентація до уроку “Гриби - паразити” Вчитель біології: Бандура Валентина Олександрівна</vt:lpstr>
      <vt:lpstr>Тема уроку: Гриби-паразити</vt:lpstr>
      <vt:lpstr>Мета уроку</vt:lpstr>
      <vt:lpstr>Гриби-паразити</vt:lpstr>
      <vt:lpstr>Фітофтора</vt:lpstr>
      <vt:lpstr>Трутовики</vt:lpstr>
      <vt:lpstr>Парша яблук</vt:lpstr>
      <vt:lpstr>Чорна ніжка</vt:lpstr>
      <vt:lpstr>Сіра гниль</vt:lpstr>
      <vt:lpstr>Борошниста роса</vt:lpstr>
      <vt:lpstr>Іржастий гриб</vt:lpstr>
      <vt:lpstr>Рак картоплі</vt:lpstr>
      <vt:lpstr>Ріжки</vt:lpstr>
      <vt:lpstr>Слайд 14</vt:lpstr>
      <vt:lpstr>Узагальнення</vt:lpstr>
      <vt:lpstr>Інтерактивна вправа “Мікрофон”</vt:lpstr>
      <vt:lpstr>Домашнє завдання</vt:lpstr>
      <vt:lpstr>Використана 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уроку “Гриби - паразити” Вчитель біології: Бандура Валентина Олександрівна</dc:title>
  <dc:creator>User</dc:creator>
  <cp:lastModifiedBy>Direktor</cp:lastModifiedBy>
  <cp:revision>26</cp:revision>
  <dcterms:created xsi:type="dcterms:W3CDTF">2015-01-23T16:32:40Z</dcterms:created>
  <dcterms:modified xsi:type="dcterms:W3CDTF">2015-02-11T10:58:08Z</dcterms:modified>
</cp:coreProperties>
</file>