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6779F34-99DD-4735-9EA3-3A4262F2AFA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734BF64-47A3-4182-97CC-0CDE05F92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84975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142985"/>
            <a:ext cx="7643866" cy="2728928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Презентація до уроку </a:t>
            </a:r>
            <a:r>
              <a:rPr lang="uk-UA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“Загальна</a:t>
            </a: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характеристика </a:t>
            </a:r>
            <a:r>
              <a:rPr lang="uk-UA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грибів”</a:t>
            </a: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Вчитель біології: Бандура Валентина Олександрівна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572428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Розсохуватський</a:t>
            </a:r>
            <a:r>
              <a:rPr lang="uk-U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навчально-виховний комплекс </a:t>
            </a:r>
            <a:r>
              <a:rPr lang="uk-UA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“Дошкільний</a:t>
            </a:r>
            <a:r>
              <a:rPr lang="uk-U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навчальний заклад – загальноосвітня школа І-ІІІ </a:t>
            </a:r>
            <a:r>
              <a:rPr lang="uk-UA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ступенів”Катеринопільської</a:t>
            </a:r>
            <a:r>
              <a:rPr lang="uk-U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районної ради Черкаської області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9"/>
            <a:ext cx="7772400" cy="1571636"/>
          </a:xfrm>
        </p:spPr>
        <p:txBody>
          <a:bodyPr/>
          <a:lstStyle/>
          <a:p>
            <a:pPr algn="ctr"/>
            <a:r>
              <a:rPr lang="uk-UA" sz="4000" dirty="0" smtClean="0">
                <a:latin typeface="Arial" pitchFamily="34" charset="0"/>
                <a:cs typeface="Arial" pitchFamily="34" charset="0"/>
              </a:rPr>
              <a:t>Рефлексія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71744"/>
            <a:ext cx="7772400" cy="2305056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Сьогодні я зрозумів…</a:t>
            </a: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Мене здивувало, те що…</a:t>
            </a: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Я дізнався, що…</a:t>
            </a:r>
          </a:p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Тепер я зможу…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AG00317_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3429000"/>
            <a:ext cx="2786082" cy="25003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Домашнє завдання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Підготувати репортаж про екологічні групи рослин</a:t>
            </a:r>
          </a:p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Прочитати  51 параграф підручника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21M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64" y="4643446"/>
            <a:ext cx="2294518" cy="191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Список використаної літератури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Балан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П.Г., Мусієнко М. М.,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Остапченко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Л. І., Матяш Н. Ю., Славний П. С., Серебряков В. В. підручник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“Біологія”</a:t>
            </a:r>
            <a:r>
              <a:rPr lang="uk-UA" smtClean="0">
                <a:latin typeface="Arial" pitchFamily="34" charset="0"/>
                <a:cs typeface="Arial" pitchFamily="34" charset="0"/>
              </a:rPr>
              <a:t> 6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клас.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Ю. Г.,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О. В.  План-конспект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“Усі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уроки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біології”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Цимбал Н. М., Берегова О. Д. практикум з валеології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“Основи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долікарської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допомоги”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- Тернопіль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“Навчальна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книга -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Богдан”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57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09758"/>
          </a:xfrm>
        </p:spPr>
        <p:txBody>
          <a:bodyPr>
            <a:no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Тема уроку:Загальна характеристика грибів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E:\podosinovik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71678"/>
            <a:ext cx="3857652" cy="4143404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2071678"/>
            <a:ext cx="428628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Мета уроку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Розширити поняття про різноманітність рослинного світу.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Ознайомити з царством Гриби.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Розвивати спостережливість, вміння працювати з додатковою літературою, підручником.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Виховувати любов до природи.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Ознаки грибів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Клітинна стінка грибів складається з хітину.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Наявні вакуолі з клітинним соком.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здатні до активного руху.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можуть споживати тверду їжу.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мають хлоропластів.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Мають ядро та мітохондрії.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Характерний гетеротрофний спосіб живлення.</a:t>
            </a: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клітинах відкладається глікоген.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uk-UA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Поширення грибів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Грунт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Водойми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 живих істотах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У місцях, де немає кисню</a:t>
            </a:r>
          </a:p>
          <a:p>
            <a:endParaRPr lang="ru-RU" dirty="0"/>
          </a:p>
        </p:txBody>
      </p:sp>
      <p:pic>
        <p:nvPicPr>
          <p:cNvPr id="4" name="Picture 3" descr="E:\opya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143116"/>
            <a:ext cx="3643338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2" descr="E:\7-5-6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071546"/>
            <a:ext cx="7429552" cy="49292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Розмноження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грибів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Вегетативно (відокремлення багатоклітинних частин)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Статево (розмноження за допомогою спеціалізованих статевих клітин – чоловічих і жіночих)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Нестатево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(здійснюється спорами)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Групи грибів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Вищі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Нижчі</a:t>
            </a:r>
            <a:endParaRPr lang="ru-RU" dirty="0"/>
          </a:p>
        </p:txBody>
      </p:sp>
      <p:pic>
        <p:nvPicPr>
          <p:cNvPr id="3075" name="Picture 3" descr="E:\gruzd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643050"/>
            <a:ext cx="3786214" cy="2786082"/>
          </a:xfrm>
          <a:prstGeom prst="rect">
            <a:avLst/>
          </a:prstGeom>
          <a:noFill/>
        </p:spPr>
      </p:pic>
      <p:pic>
        <p:nvPicPr>
          <p:cNvPr id="3078" name="Picture 6" descr="http://upload.wikimedia.org/wikipedia/commons/thumb/c/c5/Mature_sporangium_of_a_Mucor_sp._fungus.jpg/250px-Mature_sporangium_of_a_Mucor_sp._fungu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4429132"/>
            <a:ext cx="3786214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Робота в групах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 група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Які спільні ознаки у грибів та рослин?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ІІ група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Які спільні ознаки у грибів та тварин?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220</TotalTime>
  <Words>286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Презентація до уроку “Загальна характеристика грибів” Вчитель біології: Бандура Валентина Олександрівна</vt:lpstr>
      <vt:lpstr>Тема уроку:Загальна характеристика грибів</vt:lpstr>
      <vt:lpstr>                 Мета уроку</vt:lpstr>
      <vt:lpstr>               Ознаки грибів</vt:lpstr>
      <vt:lpstr>                Поширення грибів</vt:lpstr>
      <vt:lpstr>Слайд 6</vt:lpstr>
      <vt:lpstr>Розмноження грибів</vt:lpstr>
      <vt:lpstr>Групи грибів</vt:lpstr>
      <vt:lpstr>Робота в групах</vt:lpstr>
      <vt:lpstr>Рефлексія</vt:lpstr>
      <vt:lpstr>Домашнє завдання</vt:lpstr>
      <vt:lpstr>Список використаної літератури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уроку “Загальна характеристика грибів” Вчитель біології: Бандура Валентина Олександрівна</dc:title>
  <dc:creator>User</dc:creator>
  <cp:lastModifiedBy>Direktor</cp:lastModifiedBy>
  <cp:revision>30</cp:revision>
  <dcterms:created xsi:type="dcterms:W3CDTF">2015-01-16T16:19:56Z</dcterms:created>
  <dcterms:modified xsi:type="dcterms:W3CDTF">2015-02-11T09:58:00Z</dcterms:modified>
</cp:coreProperties>
</file>