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319BB-82C4-4CC5-9B1D-DE1497F3AACE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99895-A8F6-4F44-AF7C-5D9A115322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99895-A8F6-4F44-AF7C-5D9A1153228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99895-A8F6-4F44-AF7C-5D9A1153228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6FCF848-BBAF-4C9C-ADCB-91554448AA85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8531FE6-2CE9-41E9-8ACC-79A35D5D3A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Презентація до уроку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“Екологічні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групи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грибів”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atin typeface="Arial" pitchFamily="34" charset="0"/>
                <a:cs typeface="Arial" pitchFamily="34" charset="0"/>
              </a:rPr>
              <a:t>Вчитель біології: Бандура Валентина Олександрівна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071942"/>
            <a:ext cx="7858180" cy="1580596"/>
          </a:xfrm>
        </p:spPr>
        <p:txBody>
          <a:bodyPr/>
          <a:lstStyle/>
          <a:p>
            <a:pPr algn="ctr"/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Розсохуватський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навчально-виховний комплекс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“Дошкільний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навчальний заклад – загальноосвітня школа І-ІІІ </a:t>
            </a:r>
            <a:r>
              <a:rPr lang="uk-UA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ступенів”Катеринопільської</a:t>
            </a:r>
            <a:r>
              <a:rPr lang="uk-UA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районної ради Черкаської області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Будова цвілевого гриба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Головка із спорами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Ніжка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Гіфи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01005-115843-209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14810" y="2428868"/>
            <a:ext cx="4429156" cy="37862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157162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Шапинкові гриби вступають в симбіоз з кореневою системою різних рослин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xY83Pox8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2857496"/>
            <a:ext cx="7215238" cy="378621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Гриби - паразити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Вони оселяються на поверхні або всередині рослин, людини, інших грибів.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Живляться соками організму хазяїна, спричиняючи різні небезпечні захворювання.</a:t>
            </a:r>
          </a:p>
          <a:p>
            <a:endParaRPr lang="ru-RU" dirty="0"/>
          </a:p>
        </p:txBody>
      </p:sp>
      <p:pic>
        <p:nvPicPr>
          <p:cNvPr id="5123" name="Picture 3" descr="E:\Мал._206._Гриби-паразит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143380"/>
            <a:ext cx="5243514" cy="2366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Інтерактивна вправа </a:t>
            </a:r>
            <a:r>
              <a:rPr lang="uk-UA" b="1" dirty="0" err="1" smtClean="0">
                <a:latin typeface="Arial" pitchFamily="34" charset="0"/>
                <a:cs typeface="Arial" pitchFamily="34" charset="0"/>
              </a:rPr>
              <a:t>“Мікрофон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”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оселяються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цвілеві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гриби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таке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антибіотики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Чим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мукор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відрізняється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пеніцила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Графічний диктант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(поставити знаки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“плюс”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“мінус”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Гриби – це безхлорофільні організми.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Царство налічує понад 100 тис. видів.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Гриби ведуть виключно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сапротрофний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спосіб життя.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Деякі гриби живуть у симбіозі з водоростями і вищими рослинами.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Гриби розмножуються тільки спорами.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uk-UA" dirty="0" smtClean="0">
                <a:latin typeface="Arial" pitchFamily="34" charset="0"/>
                <a:cs typeface="Arial" pitchFamily="34" charset="0"/>
              </a:rPr>
              <a:t>Вегетативне тіло гриба називають міцелієм.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Робота в групах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 група – скласти кросворд з ключовим словом: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аспергіл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ІІ група - скласти кросворд з ключовим словом: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пеніцил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ІІІ група - скласти кросворд з ключовим словом: мукор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Робота в групах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Користуючись текстом підручника та додаткових джерел інформації, наведіть приклади грибів різних груп за способом живлення: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сапротрофи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живлення завдяки симбіозу з іншими організмами, паразити.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Рефлексія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Сьогодні я зрозумів…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Мене здивувало, те що…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 дізнався, що…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Тепер я зможу…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AG00317_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2" y="3286124"/>
            <a:ext cx="2786082" cy="25717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1066800"/>
          </a:xfrm>
        </p:spPr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Домашнє завдання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Диференційовані завдання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Підготувати репортаж про лишайники.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Прочитати  52 параграф підручника.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Намалювати і презентувати лишайники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Picture 6" descr="21M2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70" y="4429132"/>
            <a:ext cx="2294518" cy="191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Використана література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Балан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П.Г., Мусієнко М. М.,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Остапченко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Л. І., Матяш Н. Ю., Славний П. С., Серебряков В. В. підручник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“Біологія”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6 клас.</a:t>
            </a:r>
          </a:p>
          <a:p>
            <a:r>
              <a:rPr lang="uk-UA" smtClean="0">
                <a:latin typeface="Arial" pitchFamily="34" charset="0"/>
                <a:cs typeface="Arial" pitchFamily="34" charset="0"/>
              </a:rPr>
              <a:t>Мамуля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Ю. Г.,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О. В.  План-конспект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“Усі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уроки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біології”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Цимбал Н. М., Берегова О. Д. практикум з валеології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“Основи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долікарської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допомоги”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- Тернопіль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“Навчальна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книга -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Богдан”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Тема уроку: Біологічні групи грибів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User\Рабочий стол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143116"/>
            <a:ext cx="6143668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Мета уроку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Познайомити учнів з екологічними групами грибів.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Вивчити особливості будови цвілевих грибів.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Розвивати спостережливість, вміння аналізувати, порівнювати, робити висновки.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Виховувати любов до природи.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Які способи живлення притаманні грибам?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Гетеротрофи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Паразити</a:t>
            </a:r>
          </a:p>
          <a:p>
            <a:pPr>
              <a:buNone/>
            </a:pPr>
            <a:r>
              <a:rPr lang="uk-UA" dirty="0" err="1" smtClean="0">
                <a:latin typeface="Arial" pitchFamily="34" charset="0"/>
                <a:cs typeface="Arial" pitchFamily="34" charset="0"/>
              </a:rPr>
              <a:t>Сапротрофи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      Живляться завдяки симбіозу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E:\Мал._204._Цвілеві_гриб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214686"/>
            <a:ext cx="3643338" cy="307183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214686"/>
            <a:ext cx="278608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3786190"/>
            <a:ext cx="200026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Цвілеві</a:t>
            </a:r>
            <a:r>
              <a:rPr lang="uk-UA" b="1" dirty="0" smtClean="0"/>
              <a:t> гриби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Мукор – псує продукти харчування, спричиняє харчові отруєння людини.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Пеніцил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– з цього гриба виділений перший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атибіотик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(пеніцилін).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Аспергіл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може спричинити небезпечні захворювання людини, спори гриба можуть потрапляти на слизову дихальних шляхів.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Продукти харчування вражені цвілевими грибами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Содержимое 9" descr="2052_54_daily_picdump_822_640_58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71538" y="2357430"/>
            <a:ext cx="3357586" cy="4000528"/>
          </a:xfrm>
          <a:prstGeom prst="rect">
            <a:avLst/>
          </a:prstGeom>
        </p:spPr>
      </p:pic>
      <p:pic>
        <p:nvPicPr>
          <p:cNvPr id="11" name="Рисунок 10" descr="blue_stilton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29124" y="2357430"/>
            <a:ext cx="3643338" cy="400052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Запамятайте</a:t>
            </a:r>
            <a:r>
              <a:rPr lang="uk-UA" dirty="0" smtClean="0">
                <a:solidFill>
                  <a:srgbClr val="FF0000"/>
                </a:solidFill>
              </a:rPr>
              <a:t>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latin typeface="Arial" pitchFamily="34" charset="0"/>
                <a:cs typeface="Arial" pitchFamily="34" charset="0"/>
              </a:rPr>
              <a:t>Ніколи не споживайте харчові продукти, уражені цвілевими грибами.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" pitchFamily="34" charset="0"/>
                <a:cs typeface="Arial" pitchFamily="34" charset="0"/>
              </a:rPr>
              <a:t>Розмножуються спорами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E:\bio-6-ostap-rus-29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071678"/>
            <a:ext cx="4714908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Arial" pitchFamily="34" charset="0"/>
                <a:cs typeface="Arial" pitchFamily="34" charset="0"/>
              </a:rPr>
              <a:t>Інтерактивна вправа </a:t>
            </a:r>
            <a:r>
              <a:rPr lang="uk-UA" b="1" dirty="0" err="1" smtClean="0">
                <a:latin typeface="Arial" pitchFamily="34" charset="0"/>
                <a:cs typeface="Arial" pitchFamily="34" charset="0"/>
              </a:rPr>
              <a:t>“Коло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b="1" dirty="0" err="1" smtClean="0">
                <a:latin typeface="Arial" pitchFamily="34" charset="0"/>
                <a:cs typeface="Arial" pitchFamily="34" charset="0"/>
              </a:rPr>
              <a:t>ідей</a:t>
            </a:r>
            <a:r>
              <a:rPr lang="uk-UA" dirty="0" err="1" smtClean="0"/>
              <a:t>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Роль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грибів-сапротрофів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у природі та житті людини.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Розкладають рештки рослин і тварин.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Підвищують родючість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грунту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Використовують в різних галузях господарства (отримують ліки, продукти харчування).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Псують різні будівельні матеріали.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206</TotalTime>
  <Words>478</Words>
  <Application>Microsoft Office PowerPoint</Application>
  <PresentationFormat>Экран (4:3)</PresentationFormat>
  <Paragraphs>66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Городская</vt:lpstr>
      <vt:lpstr>Презентація до уроку “Екологічні групи грибів” Вчитель біології: Бандура Валентина Олександрівна</vt:lpstr>
      <vt:lpstr>Тема уроку: Біологічні групи грибів</vt:lpstr>
      <vt:lpstr>Мета уроку</vt:lpstr>
      <vt:lpstr>Які способи живлення притаманні грибам?</vt:lpstr>
      <vt:lpstr>Цвілеві гриби</vt:lpstr>
      <vt:lpstr>Продукти харчування вражені цвілевими грибами</vt:lpstr>
      <vt:lpstr>Запамятайте!</vt:lpstr>
      <vt:lpstr>Розмножуються спорами</vt:lpstr>
      <vt:lpstr>Інтерактивна вправа “Коло ідей”</vt:lpstr>
      <vt:lpstr>Будова цвілевого гриба</vt:lpstr>
      <vt:lpstr>Шапинкові гриби вступають в симбіоз з кореневою системою різних рослин</vt:lpstr>
      <vt:lpstr>Гриби - паразити</vt:lpstr>
      <vt:lpstr>Інтерактивна вправа “Мікрофон”</vt:lpstr>
      <vt:lpstr>Графічний диктант (поставити знаки “плюс”, “мінус”)</vt:lpstr>
      <vt:lpstr>Робота в групах</vt:lpstr>
      <vt:lpstr>Робота в групах</vt:lpstr>
      <vt:lpstr>Рефлексія</vt:lpstr>
      <vt:lpstr>Домашнє завдання</vt:lpstr>
      <vt:lpstr>Використана 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уроку “Екологічні групи грибів” Вчитель біології: Бандура Валентина Олександрівна</dc:title>
  <dc:creator>User</dc:creator>
  <cp:lastModifiedBy>Direktor</cp:lastModifiedBy>
  <cp:revision>26</cp:revision>
  <dcterms:created xsi:type="dcterms:W3CDTF">2015-01-16T18:24:08Z</dcterms:created>
  <dcterms:modified xsi:type="dcterms:W3CDTF">2015-02-11T11:02:06Z</dcterms:modified>
</cp:coreProperties>
</file>