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80" r:id="rId5"/>
    <p:sldId id="259" r:id="rId6"/>
    <p:sldId id="273" r:id="rId7"/>
    <p:sldId id="274" r:id="rId8"/>
    <p:sldId id="275" r:id="rId9"/>
    <p:sldId id="276" r:id="rId10"/>
    <p:sldId id="277" r:id="rId11"/>
    <p:sldId id="260" r:id="rId12"/>
    <p:sldId id="278" r:id="rId13"/>
    <p:sldId id="279" r:id="rId14"/>
    <p:sldId id="272" r:id="rId15"/>
    <p:sldId id="261" r:id="rId16"/>
    <p:sldId id="265" r:id="rId17"/>
    <p:sldId id="264" r:id="rId18"/>
    <p:sldId id="262" r:id="rId19"/>
    <p:sldId id="263" r:id="rId20"/>
    <p:sldId id="266" r:id="rId21"/>
    <p:sldId id="270" r:id="rId22"/>
    <p:sldId id="271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EF76F9E-1591-4251-B3A3-EC08B760AD2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9D071E5-A45E-401D-A017-AF6308BF6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6F9E-1591-4251-B3A3-EC08B760AD2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71E5-A45E-401D-A017-AF6308BF6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6F9E-1591-4251-B3A3-EC08B760AD2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71E5-A45E-401D-A017-AF6308BF6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6F9E-1591-4251-B3A3-EC08B760AD2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71E5-A45E-401D-A017-AF6308BF6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6F9E-1591-4251-B3A3-EC08B760AD2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71E5-A45E-401D-A017-AF6308BF6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6F9E-1591-4251-B3A3-EC08B760AD2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71E5-A45E-401D-A017-AF6308BF6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F76F9E-1591-4251-B3A3-EC08B760AD2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D071E5-A45E-401D-A017-AF6308BF69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EF76F9E-1591-4251-B3A3-EC08B760AD2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9D071E5-A45E-401D-A017-AF6308BF6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6F9E-1591-4251-B3A3-EC08B760AD2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71E5-A45E-401D-A017-AF6308BF6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6F9E-1591-4251-B3A3-EC08B760AD2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71E5-A45E-401D-A017-AF6308BF6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76F9E-1591-4251-B3A3-EC08B760AD2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71E5-A45E-401D-A017-AF6308BF6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EF76F9E-1591-4251-B3A3-EC08B760AD21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9D071E5-A45E-401D-A017-AF6308BF6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Презентація до теми: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“Їстівні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та отруйні шапкові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гриби”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Вчитель біології: Бандура Валентина Олександрівна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err="1" smtClean="0">
                <a:latin typeface="Arial" pitchFamily="34" charset="0"/>
                <a:cs typeface="Arial" pitchFamily="34" charset="0"/>
              </a:rPr>
              <a:t>Розсохуватський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навчально-виховний комплекс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“Дошкільний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навчальний заклад – загальноосвітня школа І-ІІІ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ступенів”Катеринопільської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районної ради Черкаської області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Маслюки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736"/>
            <a:ext cx="8643998" cy="514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Різноманітність отруйних грибів</a:t>
            </a:r>
            <a:br>
              <a:rPr lang="uk-UA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lang="uk-UA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Мухомор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850112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8"/>
          </a:xfrm>
        </p:spPr>
        <p:txBody>
          <a:bodyPr/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Бліда поганка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42968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Несправжні лисички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864399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можна споживати гриби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Бліду поганку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 мухомор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несправжні опеньки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несправжні лисички 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валуй 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перцевий 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сатанинський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жовчний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414340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Поживність грибів</a:t>
            </a:r>
            <a:endParaRPr lang="ru-RU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Гриби містять багато білків.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Вітаміни групи В, Д, А, РР.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Мікроелементи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купрум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цинк.</a:t>
            </a:r>
          </a:p>
          <a:p>
            <a:endParaRPr lang="uk-UA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Забороняється споживати гриби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Гриби багаті на поживні речовини, проте їхня харчова цінність порівняно незначна. Це пояснюється тим, що хітинова клітинна стінка перешкоджає травленню у кишечнику.</a:t>
            </a:r>
          </a:p>
          <a:p>
            <a:pPr>
              <a:buNone/>
            </a:pPr>
            <a:r>
              <a:rPr lang="uk-UA" b="1" dirty="0" smtClean="0"/>
              <a:t>Не рекомендується споживати гриби:</a:t>
            </a:r>
          </a:p>
          <a:p>
            <a:r>
              <a:rPr lang="uk-UA" b="1" dirty="0" smtClean="0"/>
              <a:t>дітям;</a:t>
            </a:r>
          </a:p>
          <a:p>
            <a:r>
              <a:rPr lang="uk-UA" b="1" dirty="0" smtClean="0"/>
              <a:t>дорослим, що мають хвороби кишечника та шлунка.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Шапкові гриби споживають тварини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00240"/>
            <a:ext cx="428628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Правила збирання грибів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Збирайте лише ті види грибів, які вам добре відомі.</a:t>
            </a:r>
          </a:p>
          <a:p>
            <a:r>
              <a:rPr lang="uk-UA" dirty="0" smtClean="0"/>
              <a:t>Починайте збирати гриби разом із досвідченими грибниками.</a:t>
            </a:r>
          </a:p>
          <a:p>
            <a:r>
              <a:rPr lang="uk-UA" dirty="0" smtClean="0"/>
              <a:t>Не варто збирати великі старі плодові тіла, у них можуть міститись отруйні речовини.</a:t>
            </a:r>
          </a:p>
          <a:p>
            <a:r>
              <a:rPr lang="uk-UA" dirty="0" err="1" smtClean="0">
                <a:solidFill>
                  <a:srgbClr val="FF0000"/>
                </a:solidFill>
              </a:rPr>
              <a:t>Запам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err="1" smtClean="0">
                <a:solidFill>
                  <a:srgbClr val="FF0000"/>
                </a:solidFill>
              </a:rPr>
              <a:t>ятайте</a:t>
            </a:r>
            <a:r>
              <a:rPr lang="uk-UA" dirty="0" smtClean="0">
                <a:solidFill>
                  <a:srgbClr val="FF0000"/>
                </a:solidFill>
              </a:rPr>
              <a:t> : </a:t>
            </a:r>
            <a:r>
              <a:rPr lang="uk-UA" dirty="0" smtClean="0"/>
              <a:t>збирати потрібно лише молоді плодові тіла.</a:t>
            </a:r>
          </a:p>
          <a:p>
            <a:r>
              <a:rPr lang="uk-UA" dirty="0" smtClean="0"/>
              <a:t>Не можна збирати гриби поблизу великих автомобільних доріг.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Обробка грибів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Слід </a:t>
            </a:r>
            <a:r>
              <a:rPr lang="uk-UA" dirty="0" err="1" smtClean="0">
                <a:solidFill>
                  <a:srgbClr val="FF0000"/>
                </a:solidFill>
              </a:rPr>
              <a:t>пам</a:t>
            </a:r>
            <a:r>
              <a:rPr lang="en-US" dirty="0" smtClean="0">
                <a:solidFill>
                  <a:srgbClr val="FF0000"/>
                </a:solidFill>
              </a:rPr>
              <a:t>’</a:t>
            </a:r>
            <a:r>
              <a:rPr lang="uk-UA" dirty="0" err="1" smtClean="0">
                <a:solidFill>
                  <a:srgbClr val="FF0000"/>
                </a:solidFill>
              </a:rPr>
              <a:t>ятати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, що деякі види грибів перед споживанням потребують попередньої обробки:</a:t>
            </a:r>
          </a:p>
          <a:p>
            <a:r>
              <a:rPr lang="uk-UA" dirty="0" smtClean="0"/>
              <a:t>вимочування в сольовому розчині;</a:t>
            </a:r>
          </a:p>
          <a:p>
            <a:r>
              <a:rPr lang="uk-UA" dirty="0" smtClean="0"/>
              <a:t>кип</a:t>
            </a:r>
            <a:r>
              <a:rPr lang="en-US" dirty="0" smtClean="0"/>
              <a:t>’</a:t>
            </a:r>
            <a:r>
              <a:rPr lang="uk-UA" dirty="0" err="1" smtClean="0"/>
              <a:t>ятіння</a:t>
            </a:r>
            <a:r>
              <a:rPr lang="uk-UA" dirty="0" smtClean="0"/>
              <a:t> з наступним видаленням відвару.</a:t>
            </a:r>
          </a:p>
          <a:p>
            <a:pPr>
              <a:buNone/>
            </a:pPr>
            <a:r>
              <a:rPr lang="uk-UA" dirty="0" smtClean="0"/>
              <a:t>Це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язано</a:t>
            </a:r>
            <a:r>
              <a:rPr lang="en-US" dirty="0" smtClean="0"/>
              <a:t> </a:t>
            </a:r>
            <a:r>
              <a:rPr lang="uk-UA" dirty="0" smtClean="0"/>
              <a:t>з тим, що серед грибів виділяють їстівні види (білий та польський гриби, маслюки , підберезники та інші) та умовно-їстівні (наприклад, зморшок, </a:t>
            </a:r>
            <a:r>
              <a:rPr lang="uk-UA" dirty="0" err="1" smtClean="0"/>
              <a:t>вовнянка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Тема уроку:Їстівні та отруйні шапинкові гриби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296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Умовно-їстівні гриби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Зморшок, </a:t>
            </a:r>
            <a:r>
              <a:rPr lang="uk-UA" dirty="0" err="1" smtClean="0"/>
              <a:t>вовнянка</a:t>
            </a:r>
            <a:r>
              <a:rPr lang="uk-UA" dirty="0" smtClean="0"/>
              <a:t>, хрящ-молочник перцевий, хрящ-молочник оливково-чорний, хрящ-молочник осиновий, деякі види </a:t>
            </a:r>
            <a:r>
              <a:rPr lang="uk-UA" dirty="0" err="1" smtClean="0"/>
              <a:t>рядовок</a:t>
            </a:r>
            <a:r>
              <a:rPr lang="uk-UA" dirty="0" smtClean="0"/>
              <a:t>, </a:t>
            </a:r>
            <a:r>
              <a:rPr lang="uk-UA" dirty="0" err="1" smtClean="0"/>
              <a:t>свинушки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Умовно-їстівні гриби перед споживанням потребують попередньої обробки: вимочування в сольовому розчині, кип’ятіння з наступним видаленням відвару. Отруйні речовини при цьому розчиняються у воді.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Ознаки отруєння грибами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Загальна слабкість організму.</a:t>
            </a:r>
          </a:p>
          <a:p>
            <a:r>
              <a:rPr lang="uk-UA" dirty="0" smtClean="0"/>
              <a:t>Підвищена температура.</a:t>
            </a:r>
          </a:p>
          <a:p>
            <a:r>
              <a:rPr lang="uk-UA" dirty="0" smtClean="0"/>
              <a:t>Нудота.</a:t>
            </a:r>
          </a:p>
          <a:p>
            <a:r>
              <a:rPr lang="uk-UA" smtClean="0"/>
              <a:t>Блювота.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Перша допомога при отруєнні грибами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Якщо з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’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явилися ознаки отруєння слід терміново вжити необхідні заходи: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ромити потерпілому шлунок (випити розчин марганцевокислого калію блідо-рожевого кольору);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отім викликати блювоту (натиснути на корінь язика держаком ложки);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з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вернутися до лікаря.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Рефлексія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Перелічіть їстівні гриби?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Які ви знаєте отруйні гриби?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Які правила збирання грибів?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Чому дітям забороняється  споживати гриби?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Чим корисні гриби?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3000"/>
            <a:ext cx="8258204" cy="1066800"/>
          </a:xfrm>
        </p:spPr>
        <p:txBody>
          <a:bodyPr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Домашнє завдання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Диференційоване завдання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Скласти ребус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“Їстівні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та отруйні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гриби”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Прочитати  55 параграф  підручника.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Підготувати репортаж про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гриби-паразити.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Використана література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Балан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П.Г., Мусієнко М. М.,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Остапченко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Л. І., Матяш Н. Ю., Славний П. С., Серебряков В. В. підручник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“Біологія”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 клас.</a:t>
            </a:r>
          </a:p>
          <a:p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Мамуля Ю. Г.,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Гамуля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О. В.  План-конспект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“Усі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уроки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біології”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Цимбал Н. М., Берегова О. Д. практикум з валеології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“Основи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долікарської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допомоги”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- Тернопіль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“Навчальна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книга - </a:t>
            </a:r>
            <a:r>
              <a:rPr lang="uk-UA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Богдан”</a:t>
            </a:r>
            <a:r>
              <a:rPr lang="uk-UA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Мета уроку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Формувати знання про різноманітність їстівних та отруйних грибів, правила збирання та обробка грибів.</a:t>
            </a:r>
          </a:p>
          <a:p>
            <a:r>
              <a:rPr lang="uk-UA" dirty="0" smtClean="0"/>
              <a:t>Розвивати спостережливість</a:t>
            </a:r>
          </a:p>
          <a:p>
            <a:r>
              <a:rPr lang="uk-UA" dirty="0" smtClean="0"/>
              <a:t>Виховувати бережне ставлення до природи, уміння працювати в колективі, сприяти формуванню </a:t>
            </a:r>
            <a:r>
              <a:rPr lang="uk-UA" smtClean="0"/>
              <a:t>пізнавального інтересу.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Проблемне запитання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err="1" smtClean="0"/>
              <a:t>“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Гриби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я буду вивчати, щоб знати…”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AG00317_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2714620"/>
            <a:ext cx="2786082" cy="2571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Різноманітність їстівних грибів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072493" cy="514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Сироїжки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571900" cy="489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214422"/>
            <a:ext cx="521497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00132"/>
          </a:xfrm>
        </p:spPr>
        <p:txBody>
          <a:bodyPr/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Лисички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643998" cy="47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Рижики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15370" cy="514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atin typeface="Arial" pitchFamily="34" charset="0"/>
                <a:cs typeface="Arial" pitchFamily="34" charset="0"/>
              </a:rPr>
              <a:t>Опеньки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828680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194</TotalTime>
  <Words>536</Words>
  <Application>Microsoft Office PowerPoint</Application>
  <PresentationFormat>Экран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Презентація до теми: “Їстівні та отруйні шапкові гриби” Вчитель біології: Бандура Валентина Олександрівна</vt:lpstr>
      <vt:lpstr>Тема уроку:Їстівні та отруйні шапинкові гриби</vt:lpstr>
      <vt:lpstr>Мета уроку</vt:lpstr>
      <vt:lpstr>Проблемне запитання</vt:lpstr>
      <vt:lpstr>Різноманітність їстівних грибів</vt:lpstr>
      <vt:lpstr>Сироїжки</vt:lpstr>
      <vt:lpstr>Лисички</vt:lpstr>
      <vt:lpstr>Рижики</vt:lpstr>
      <vt:lpstr>Опеньки</vt:lpstr>
      <vt:lpstr>Маслюки</vt:lpstr>
      <vt:lpstr>Різноманітність отруйних грибів Мухомор</vt:lpstr>
      <vt:lpstr>Бліда поганка</vt:lpstr>
      <vt:lpstr>Несправжні лисички</vt:lpstr>
      <vt:lpstr>Не можна споживати гриби</vt:lpstr>
      <vt:lpstr>Поживність грибів</vt:lpstr>
      <vt:lpstr>Забороняється споживати гриби</vt:lpstr>
      <vt:lpstr>Шапкові гриби споживають тварини</vt:lpstr>
      <vt:lpstr>Правила збирання грибів</vt:lpstr>
      <vt:lpstr>Обробка грибів</vt:lpstr>
      <vt:lpstr>Умовно-їстівні гриби</vt:lpstr>
      <vt:lpstr>Ознаки отруєння грибами</vt:lpstr>
      <vt:lpstr>Перша допомога при отруєнні грибами</vt:lpstr>
      <vt:lpstr>Рефлексія</vt:lpstr>
      <vt:lpstr>Домашнє завдання</vt:lpstr>
      <vt:lpstr>Використана література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 теми: “Їстівні та отруйні шапкові гриби” Вчитель біології: Бандура Валентина Олександрівна</dc:title>
  <dc:creator>Direktor</dc:creator>
  <cp:lastModifiedBy>User</cp:lastModifiedBy>
  <cp:revision>25</cp:revision>
  <dcterms:created xsi:type="dcterms:W3CDTF">2015-01-23T05:51:51Z</dcterms:created>
  <dcterms:modified xsi:type="dcterms:W3CDTF">2015-02-08T17:27:46Z</dcterms:modified>
</cp:coreProperties>
</file>