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9" r:id="rId8"/>
    <p:sldId id="263" r:id="rId9"/>
    <p:sldId id="270" r:id="rId10"/>
    <p:sldId id="264" r:id="rId11"/>
    <p:sldId id="265" r:id="rId12"/>
    <p:sldId id="271" r:id="rId13"/>
    <p:sldId id="268" r:id="rId14"/>
    <p:sldId id="266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322" autoAdjust="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1DD0E46-2EE4-40BE-BEBB-D54DD19A33F1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9091227-3DA3-4882-8B00-CF8BB4A61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0E46-2EE4-40BE-BEBB-D54DD19A33F1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1227-3DA3-4882-8B00-CF8BB4A61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0E46-2EE4-40BE-BEBB-D54DD19A33F1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1227-3DA3-4882-8B00-CF8BB4A61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0E46-2EE4-40BE-BEBB-D54DD19A33F1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1227-3DA3-4882-8B00-CF8BB4A61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0E46-2EE4-40BE-BEBB-D54DD19A33F1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1227-3DA3-4882-8B00-CF8BB4A61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0E46-2EE4-40BE-BEBB-D54DD19A33F1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1227-3DA3-4882-8B00-CF8BB4A61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DD0E46-2EE4-40BE-BEBB-D54DD19A33F1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091227-3DA3-4882-8B00-CF8BB4A61FE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1DD0E46-2EE4-40BE-BEBB-D54DD19A33F1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9091227-3DA3-4882-8B00-CF8BB4A61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0E46-2EE4-40BE-BEBB-D54DD19A33F1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1227-3DA3-4882-8B00-CF8BB4A61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0E46-2EE4-40BE-BEBB-D54DD19A33F1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1227-3DA3-4882-8B00-CF8BB4A61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D0E46-2EE4-40BE-BEBB-D54DD19A33F1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1227-3DA3-4882-8B00-CF8BB4A61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1DD0E46-2EE4-40BE-BEBB-D54DD19A33F1}" type="datetimeFigureOut">
              <a:rPr lang="ru-RU" smtClean="0"/>
              <a:pPr/>
              <a:t>11.02.2015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9091227-3DA3-4882-8B00-CF8BB4A61F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6849758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285861"/>
            <a:ext cx="6715172" cy="235745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Презентація до уроку </a:t>
            </a:r>
            <a:r>
              <a:rPr lang="uk-UA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“Значення</a:t>
            </a:r>
            <a:r>
              <a:rPr lang="uk-UA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грибів у природі та житті </a:t>
            </a:r>
            <a:r>
              <a:rPr lang="uk-UA" sz="3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людини”</a:t>
            </a:r>
            <a:r>
              <a:rPr lang="uk-UA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uk-UA" sz="3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Вчитель біології: Бандура Валентина Олександрівна</a:t>
            </a:r>
            <a:endParaRPr lang="ru-RU" sz="3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3929066"/>
            <a:ext cx="5900750" cy="1866348"/>
          </a:xfrm>
        </p:spPr>
        <p:txBody>
          <a:bodyPr>
            <a:noAutofit/>
          </a:bodyPr>
          <a:lstStyle/>
          <a:p>
            <a:r>
              <a:rPr lang="uk-UA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Розсохуватський</a:t>
            </a:r>
            <a:r>
              <a:rPr lang="uk-UA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навчально-виховний комплекс </a:t>
            </a:r>
            <a:r>
              <a:rPr lang="uk-UA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“Дошкільний</a:t>
            </a:r>
            <a:r>
              <a:rPr lang="uk-UA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навчальний заклад – загальноосвітня школа І-ІІІ </a:t>
            </a:r>
            <a:r>
              <a:rPr lang="uk-UA" sz="2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ступенів”Катеринопільської</a:t>
            </a:r>
            <a:r>
              <a:rPr lang="uk-UA" sz="2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районної ради Черкаської област</a:t>
            </a:r>
            <a:r>
              <a:rPr lang="uk-U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і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Паразитичні гриби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14554"/>
            <a:ext cx="8229600" cy="4325112"/>
          </a:xfrm>
        </p:spPr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Ці гриби знищують врожайність до 50%.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Спричиняють тяжкі захворювання шкіри, випадіння волосся, руйнують нігті.</a:t>
            </a:r>
          </a:p>
          <a:p>
            <a:pPr>
              <a:buNone/>
            </a:pPr>
            <a:r>
              <a:rPr lang="uk-UA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uk-UA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Щоб уникнути зараження паразитичними грибами, потрібно неухильно дотримуватися правил особистої гігієни.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А зараженим людям слід негайно звернутися до лікаря.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 Деякі гриби використовують у біологічному методі боротьби зі шкідниками.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85728"/>
            <a:ext cx="8382000" cy="1285884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Значення грибів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14488"/>
            <a:ext cx="4041648" cy="987682"/>
          </a:xfrm>
        </p:spPr>
        <p:txBody>
          <a:bodyPr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Цвілеві гриби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1714488"/>
            <a:ext cx="4041775" cy="987682"/>
          </a:xfrm>
        </p:spPr>
        <p:txBody>
          <a:bodyPr/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Дріжджі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Псують продукти харчування, різноманітні вироби з деревини та дерев’яні будівлі.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Виготовляють антибіотики, лимонну кислоту.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Розкладають рештки рослин і тварин.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Здатні розкладати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цукри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до спирту та вуглекислого газу та отримують необхідну їм енергію.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Використовують для отримання спирту, в хлібопекарській та пивоварній промисловості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5500702"/>
            <a:ext cx="3357586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5500702"/>
            <a:ext cx="35719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Поміркуйте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Із чим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пов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язано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те, що багато видів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грибів-сапротрофів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можуть переходити до паразитичного способу життя?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Рефлексія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Яка роль грибів у процесах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грунтоутворення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Яку користь від грибів отримує людина?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Якої шкоди гриби можуть завдавати здоров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ю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людини?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Якої шкоди господарству людини можуть завдавати гриби?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5" descr="AG00317_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2066" y="4572008"/>
            <a:ext cx="2286016" cy="164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Домашнє завдання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Диференційоване завдання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Прочитати 57 параграф підручника.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Скласти кросворд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“Значення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грибів у природі та житті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людини”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6" descr="21M2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57752" y="4000504"/>
            <a:ext cx="2294518" cy="1916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Використана література</a:t>
            </a:r>
            <a:endParaRPr lang="ru-RU" b="1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Балан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П.Г., Мусієнко М. М.,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Остапченко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Л. І., Матяш Н. Ю., Славний П. С., Серебряков В. В. підручник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“Біологія”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6 клас.</a:t>
            </a:r>
          </a:p>
          <a:p>
            <a:r>
              <a:rPr lang="uk-UA" smtClean="0">
                <a:latin typeface="Arial" pitchFamily="34" charset="0"/>
                <a:cs typeface="Arial" pitchFamily="34" charset="0"/>
              </a:rPr>
              <a:t>Гамуля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Ю. Г.,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Гамуля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О. В.  План-конспект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“Усі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уроки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біології”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Цимбал Н. М., Берегова О. Д. практикум з валеології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“Основи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долікарської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допомоги”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, - Тернопіль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“Навчальна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книга -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Богдан”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</a:rPr>
              <a:t>   </a:t>
            </a:r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Тема уроку: Значення грибів у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природі та житті людини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57224" y="1714488"/>
            <a:ext cx="7358114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Мета уроку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Узагальнити знання з теми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“Гриби”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Формувати знання про значення грибів у природі та житті людини.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Розвивати вміння аналізувати , порівнювати, робити висновки.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Виховувати любов до природи.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Роль грибів у природі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Arial" pitchFamily="34" charset="0"/>
                          <a:cs typeface="Arial" pitchFamily="34" charset="0"/>
                        </a:rPr>
                        <a:t>Яка роль грибів у природі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Arial" pitchFamily="34" charset="0"/>
                          <a:cs typeface="Arial" pitchFamily="34" charset="0"/>
                        </a:rPr>
                        <a:t>Яка роль грибів</a:t>
                      </a:r>
                      <a:r>
                        <a:rPr lang="uk-UA" sz="2400" baseline="0" dirty="0" smtClean="0">
                          <a:latin typeface="Arial" pitchFamily="34" charset="0"/>
                          <a:cs typeface="Arial" pitchFamily="34" charset="0"/>
                        </a:rPr>
                        <a:t> у житті людини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400" dirty="0" err="1" smtClean="0">
                          <a:latin typeface="Arial" pitchFamily="34" charset="0"/>
                          <a:cs typeface="Arial" pitchFamily="34" charset="0"/>
                        </a:rPr>
                        <a:t>Сапротрофи</a:t>
                      </a:r>
                      <a:r>
                        <a:rPr lang="uk-UA" sz="2400" dirty="0" smtClean="0">
                          <a:latin typeface="Arial" pitchFamily="34" charset="0"/>
                          <a:cs typeface="Arial" pitchFamily="34" charset="0"/>
                        </a:rPr>
                        <a:t> - санітари в природі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Arial" pitchFamily="34" charset="0"/>
                          <a:cs typeface="Arial" pitchFamily="34" charset="0"/>
                        </a:rPr>
                        <a:t>Людина споживає в їжу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Arial" pitchFamily="34" charset="0"/>
                          <a:cs typeface="Arial" pitchFamily="34" charset="0"/>
                        </a:rPr>
                        <a:t>Поліпшують родючість </a:t>
                      </a:r>
                      <a:r>
                        <a:rPr lang="uk-UA" sz="2400" dirty="0" err="1" smtClean="0">
                          <a:latin typeface="Arial" pitchFamily="34" charset="0"/>
                          <a:cs typeface="Arial" pitchFamily="34" charset="0"/>
                        </a:rPr>
                        <a:t>грунту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Arial" pitchFamily="34" charset="0"/>
                          <a:cs typeface="Arial" pitchFamily="34" charset="0"/>
                        </a:rPr>
                        <a:t>Використовують в харчовій промисловості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Arial" pitchFamily="34" charset="0"/>
                          <a:cs typeface="Arial" pitchFamily="34" charset="0"/>
                        </a:rPr>
                        <a:t>Вступають в симбіоз з іншими організмами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latin typeface="Arial" pitchFamily="34" charset="0"/>
                          <a:cs typeface="Arial" pitchFamily="34" charset="0"/>
                        </a:rPr>
                        <a:t>Використовують в медичній</a:t>
                      </a:r>
                      <a:r>
                        <a:rPr lang="uk-UA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uk-UA" sz="2400" dirty="0" smtClean="0">
                          <a:latin typeface="Arial" pitchFamily="34" charset="0"/>
                          <a:cs typeface="Arial" pitchFamily="34" charset="0"/>
                        </a:rPr>
                        <a:t>промисловості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357322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Досягнення в медицині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Під час Другої світової війни майже 90% вояків з інфікованими рани вилікували саме завдяки пеніциліну. За своє відкриття О. Флемінг та його колеги в 1945 р. отримали нобелівську премію в галузі медицини.</a:t>
            </a:r>
          </a:p>
          <a:p>
            <a:endParaRPr lang="ru-RU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3286124"/>
            <a:ext cx="464347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Чага</a:t>
            </a:r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чорний березовий гриб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Паразитує переважно на березах, але може вражати й вільху, бук, клен, горобину. У вражених дерев утворюються чорні вирости до 40 см. Ці нарости застосовують при запаленні або виразкових захворюваннях шлунка. Настій з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чаги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використовують для підвищення захисних властивостей організму, як знеболювальний засіб.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Чага</a:t>
            </a:r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на стовбурах дерев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71538" y="2071678"/>
            <a:ext cx="2143140" cy="1924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2071678"/>
            <a:ext cx="214314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00694" y="2071678"/>
            <a:ext cx="207170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1538" y="4071942"/>
            <a:ext cx="214314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86116" y="4071942"/>
            <a:ext cx="214314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00694" y="4071942"/>
            <a:ext cx="207170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Домовий гриб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Справжній домовий гриб, плодові тіла якого сягають завтовшки до 4 см та діаметром до 50 см, руйнує деревину будівель. Щоб запобігти його оселенню, треба слідкувати за тим, щоб деревина будівель залишалась сухою.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Домовий гриб на дерев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uk-UA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яних</a:t>
            </a:r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предметах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71538" y="2214554"/>
            <a:ext cx="214314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2214554"/>
            <a:ext cx="235745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8" y="2214554"/>
            <a:ext cx="2071702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1538" y="4143380"/>
            <a:ext cx="214314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86116" y="4143380"/>
            <a:ext cx="235745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15008" y="4143380"/>
            <a:ext cx="207170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349</TotalTime>
  <Words>521</Words>
  <Application>Microsoft Office PowerPoint</Application>
  <PresentationFormat>Экран (4:3)</PresentationFormat>
  <Paragraphs>53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  Презентація до уроку “Значення грибів у природі та житті людини” Вчитель біології: Бандура Валентина Олександрівна</vt:lpstr>
      <vt:lpstr>   Тема уроку: Значення грибів у        природі та житті людини</vt:lpstr>
      <vt:lpstr>Мета уроку</vt:lpstr>
      <vt:lpstr>Роль грибів у природі</vt:lpstr>
      <vt:lpstr>Досягнення в медицині</vt:lpstr>
      <vt:lpstr>Чага – чорний березовий гриб</vt:lpstr>
      <vt:lpstr>Чага на стовбурах дерев</vt:lpstr>
      <vt:lpstr>Домовий гриб</vt:lpstr>
      <vt:lpstr>Домовий гриб на дерев’яних предметах</vt:lpstr>
      <vt:lpstr>Паразитичні гриби</vt:lpstr>
      <vt:lpstr>Значення грибів</vt:lpstr>
      <vt:lpstr>Поміркуйте</vt:lpstr>
      <vt:lpstr>Рефлексія</vt:lpstr>
      <vt:lpstr>Домашнє завдання</vt:lpstr>
      <vt:lpstr>Використана література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до уроку “Значення грибів у природі та житті людини” Вчитель біології: Бандура Валентина Олександрівна</dc:title>
  <dc:creator>User</dc:creator>
  <cp:lastModifiedBy>Direktor</cp:lastModifiedBy>
  <cp:revision>43</cp:revision>
  <dcterms:created xsi:type="dcterms:W3CDTF">2015-02-01T11:30:18Z</dcterms:created>
  <dcterms:modified xsi:type="dcterms:W3CDTF">2015-02-11T10:56:25Z</dcterms:modified>
</cp:coreProperties>
</file>