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5" r:id="rId1"/>
  </p:sldMasterIdLst>
  <p:notesMasterIdLst>
    <p:notesMasterId r:id="rId14"/>
  </p:notesMasterIdLst>
  <p:sldIdLst>
    <p:sldId id="256" r:id="rId2"/>
    <p:sldId id="290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8" r:id="rId12"/>
    <p:sldId id="291" r:id="rId13"/>
  </p:sldIdLst>
  <p:sldSz cx="9144000" cy="6858000" type="screen4x3"/>
  <p:notesSz cx="6858000" cy="9144000"/>
  <p:embeddedFontLst>
    <p:embeddedFont>
      <p:font typeface="Comic Sans MS" pitchFamily="66" charset="0"/>
      <p:regular r:id="rId15"/>
      <p:bold r:id="rId16"/>
    </p:embeddedFont>
    <p:embeddedFont>
      <p:font typeface="Arial Unicode MS" pitchFamily="34" charset="-128"/>
      <p:regular r:id="rId17"/>
    </p:embeddedFont>
    <p:embeddedFont>
      <p:font typeface="Impact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ndara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F2270"/>
    <a:srgbClr val="CD0CF4"/>
    <a:srgbClr val="FF6699"/>
    <a:srgbClr val="FFCCCC"/>
    <a:srgbClr val="006600"/>
    <a:srgbClr val="35B19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2536" autoAdjust="0"/>
    <p:restoredTop sz="95596" autoAdjust="0"/>
  </p:normalViewPr>
  <p:slideViewPr>
    <p:cSldViewPr>
      <p:cViewPr>
        <p:scale>
          <a:sx n="64" d="100"/>
          <a:sy n="64" d="100"/>
        </p:scale>
        <p:origin x="-22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B0A2E4-E963-464F-9C00-D02F3DB47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8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8B993-FF17-4DA5-A0AE-79A9F3FAA01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F60B8C-B842-4B62-8BDF-7B7D8CBB17C7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3F940-BAB9-4B4B-BF04-6BCA3DDAFF3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A575-777F-418D-B6C9-EED89230C51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0A2E4-E963-464F-9C00-D02F3DB47B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2/23/2015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285984" y="642918"/>
            <a:ext cx="5070017" cy="8572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502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Майстер-клас</a:t>
            </a:r>
            <a:r>
              <a:rPr lang="ru-RU" sz="3600" kern="10" dirty="0" smtClean="0">
                <a:ln w="1905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endParaRPr lang="ru-RU" sz="3600" kern="10" dirty="0">
              <a:ln w="19050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14488"/>
            <a:ext cx="645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28575" cmpd="sng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Фіалки</a:t>
            </a:r>
            <a:r>
              <a:rPr lang="ru-RU" sz="5400" b="1" cap="all" spc="0" dirty="0" smtClean="0">
                <a:ln w="28575" cmpd="sng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з </a:t>
            </a:r>
            <a:r>
              <a:rPr lang="ru-RU" sz="5400" b="1" cap="all" spc="0" dirty="0" err="1" smtClean="0">
                <a:ln w="28575" cmpd="sng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бісеру</a:t>
            </a:r>
            <a:endParaRPr lang="ru-RU" sz="5400" b="1" cap="all" spc="0" dirty="0">
              <a:ln w="28575" cmpd="sng">
                <a:solidFill>
                  <a:srgbClr val="000099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85"/>
          <a:stretch/>
        </p:blipFill>
        <p:spPr bwMode="auto">
          <a:xfrm>
            <a:off x="285720" y="2500306"/>
            <a:ext cx="3508605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0364" y="4000504"/>
            <a:ext cx="571504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Почтар Аліна Федорівна,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вчитель початкових класів,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Козарівський навчально-виховний комплекс «Дошкільний навчальний заклад – загальноосвітня школа I ступеня»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Канівської районної ради Черкаської області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94226" y="1326269"/>
            <a:ext cx="433549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Відрізаємо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приблизно 1 м дроту.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З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одного кінця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закручуємо петлю. Петля – ніжка листка, повинна бути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10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см. На короткий хвостик нанизуємо 8-10 бісерин, на довгий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кінець - 50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см зеленого бісеру. Приступаємо до плетіння.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Доводимо дріт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з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бісером доверху,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обплітаємо круг осі, опускаємо донизу до петлі, там теж переплітаємо. Перша пара готова.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І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таких пар потрібно зробити не менше 5.  Потім відрізаємо залишок верхнього хвостика і листок зроблений. Для фіалки потрібно не 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менше 9 таких </a:t>
            </a:r>
            <a:r>
              <a:rPr lang="uk-UA" sz="1900" b="1" dirty="0">
                <a:latin typeface="Comic Sans MS" pitchFamily="66" charset="0"/>
                <a:cs typeface="Times New Roman" pitchFamily="18" charset="0"/>
              </a:rPr>
              <a:t>листків</a:t>
            </a:r>
            <a:r>
              <a:rPr lang="uk-UA" sz="1900" b="1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ru-RU" sz="19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7891" name="Picture 6" descr="0000025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014" y="1317424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7" descr="0000025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555" y="1317424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3" name="Picture 8" descr="0000025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014" y="3011286"/>
            <a:ext cx="2254250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4" name="Picture 9" descr="0000025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0164" y="3011286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5" name="Picture 10" descr="0000025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909" y="4705149"/>
            <a:ext cx="2254250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6" name="Picture 11" descr="0000025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72555" y="4705149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835696" y="314653"/>
            <a:ext cx="59055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етап 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Виготовлення листків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6" y="1428736"/>
            <a:ext cx="37417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Беремо букет, приєднуємо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до нього листки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, міцно прикручуючи дротом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. Після 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того,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як всі листки і квіти зібрані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, відрізаємо смужку флористичної стрічки і обмотуємо букет так, щоб 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не було видно 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дроту.</a:t>
            </a:r>
          </a:p>
          <a:p>
            <a:pPr algn="just"/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	Потім беремо горщик,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кладемо в нього 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папір,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щоб не тріснув,  заливаємо гіпсом 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і в </a:t>
            </a:r>
            <a:r>
              <a:rPr lang="uk-UA" sz="2100" b="1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середину горщика ставимо </a:t>
            </a:r>
            <a:r>
              <a:rPr lang="uk-UA" sz="2100" b="1" dirty="0" smtClean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букет. </a:t>
            </a:r>
            <a:endParaRPr lang="ru-RU" sz="2100" b="1" dirty="0">
              <a:solidFill>
                <a:schemeClr val="accent5">
                  <a:lumMod val="1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Picture 7" descr="000002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27" y="1916832"/>
            <a:ext cx="4269563" cy="390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314653"/>
            <a:ext cx="59055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етап 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авершальний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18022"/>
            <a:ext cx="83582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err="1">
                <a:latin typeface="Comic Sans MS" pitchFamily="66" charset="0"/>
                <a:ea typeface="Calibri"/>
                <a:cs typeface="Times New Roman" pitchFamily="18" charset="0"/>
              </a:rPr>
              <a:t>Божко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 Л.А. Бісер.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/ Л.А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. Божко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 – М.: Мартин, 2001</a:t>
            </a:r>
            <a:r>
              <a:rPr lang="uk-UA" sz="2000" b="1" dirty="0" smtClean="0">
                <a:latin typeface="Comic Sans MS" pitchFamily="66" charset="0"/>
                <a:ea typeface="Calibri"/>
                <a:cs typeface="Times New Roman" pitchFamily="18" charset="0"/>
              </a:rPr>
              <a:t>.– 120 с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.</a:t>
            </a:r>
            <a:endParaRPr lang="ru-RU" sz="2000" b="1" dirty="0">
              <a:latin typeface="Comic Sans MS" pitchFamily="66" charset="0"/>
              <a:ea typeface="Calibri"/>
              <a:cs typeface="Times New Roman" pitchFamily="18" charset="0"/>
            </a:endParaRPr>
          </a:p>
          <a:p>
            <a:pPr lvl="0" indent="457200" algn="just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Веремійчик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 І.М.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Трудове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підручник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 для 3-го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класу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./ 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І.М.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Веремійчик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В.П.Тименко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. - 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.: Генеза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, 2013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. - 104 с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. </a:t>
            </a:r>
            <a:endParaRPr lang="uk-UA" sz="2000" b="1" dirty="0">
              <a:latin typeface="Comic Sans MS" pitchFamily="66" charset="0"/>
              <a:cs typeface="Times New Roman" pitchFamily="18" charset="0"/>
            </a:endParaRPr>
          </a:p>
          <a:p>
            <a:pPr marL="0" lvl="0" indent="457200" algn="just">
              <a:lnSpc>
                <a:spcPct val="150000"/>
              </a:lnSpc>
              <a:buNone/>
              <a:tabLst>
                <a:tab pos="342900" algn="l"/>
              </a:tabLst>
            </a:pPr>
            <a:r>
              <a:rPr lang="ru-RU" sz="2000" b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latin typeface="Comic Sans MS" pitchFamily="66" charset="0"/>
                <a:ea typeface="Calibri"/>
                <a:cs typeface="Times New Roman" pitchFamily="18" charset="0"/>
              </a:rPr>
              <a:t>Карлессі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 М.А. Нові ідеї виробів з бісеру</a:t>
            </a:r>
            <a:r>
              <a:rPr lang="uk-UA" sz="2000" b="1" dirty="0" smtClean="0">
                <a:latin typeface="Comic Sans MS" pitchFamily="66" charset="0"/>
                <a:ea typeface="Calibri"/>
                <a:cs typeface="Times New Roman" pitchFamily="18" charset="0"/>
              </a:rPr>
              <a:t>./ М.А.</a:t>
            </a:r>
            <a:r>
              <a:rPr lang="uk-UA" sz="2000" b="1" dirty="0" err="1" smtClean="0">
                <a:latin typeface="Comic Sans MS" pitchFamily="66" charset="0"/>
                <a:ea typeface="Calibri"/>
                <a:cs typeface="Times New Roman" pitchFamily="18" charset="0"/>
              </a:rPr>
              <a:t>Карлесі</a:t>
            </a:r>
            <a:r>
              <a:rPr lang="uk-UA" sz="2000" b="1" dirty="0" smtClean="0">
                <a:latin typeface="Comic Sans MS" pitchFamily="66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– Х.: Вид-во «Ранок», 2014.-79 с. </a:t>
            </a:r>
          </a:p>
          <a:p>
            <a:pPr marL="0" lvl="0" indent="457200" algn="just">
              <a:lnSpc>
                <a:spcPct val="150000"/>
              </a:lnSpc>
              <a:buNone/>
              <a:tabLst>
                <a:tab pos="342900" algn="l"/>
              </a:tabLst>
            </a:pP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4. </a:t>
            </a:r>
            <a:r>
              <a:rPr lang="uk-UA" sz="2000" b="1" dirty="0" err="1">
                <a:latin typeface="Comic Sans MS" pitchFamily="66" charset="0"/>
                <a:ea typeface="Calibri"/>
                <a:cs typeface="Times New Roman" pitchFamily="18" charset="0"/>
              </a:rPr>
              <a:t>Павх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 С.П. Бісерне рукоділля.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/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С.П.Павх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uk-UA" sz="2000" b="1" dirty="0">
                <a:latin typeface="Comic Sans MS" pitchFamily="66" charset="0"/>
                <a:ea typeface="Calibri"/>
                <a:cs typeface="Times New Roman" pitchFamily="18" charset="0"/>
              </a:rPr>
              <a:t>– Тернопіль – Харків: Вид-во «Ранок», 2009. – 112 с.</a:t>
            </a:r>
            <a:endParaRPr lang="ru-RU" sz="2000" b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eaLnBrk="0" hangingPunct="0">
              <a:lnSpc>
                <a:spcPct val="150000"/>
              </a:lnSpc>
              <a:tabLst>
                <a:tab pos="228600" algn="l"/>
              </a:tabLst>
            </a:pP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5. Хорунжий 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В.І.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Трударик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./ </a:t>
            </a:r>
            <a:r>
              <a:rPr lang="ru-RU" sz="2000" b="1" dirty="0" err="1" smtClean="0">
                <a:latin typeface="Comic Sans MS" pitchFamily="66" charset="0"/>
                <a:cs typeface="Times New Roman" pitchFamily="18" charset="0"/>
              </a:rPr>
              <a:t>В.І.Хорунжий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, Н.В.Пономаренко. – 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Т.: </a:t>
            </a:r>
            <a:r>
              <a:rPr lang="ru-RU" sz="2000" b="1" dirty="0" err="1">
                <a:latin typeface="Comic Sans MS" pitchFamily="66" charset="0"/>
                <a:cs typeface="Times New Roman" pitchFamily="18" charset="0"/>
              </a:rPr>
              <a:t>Навч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. книга – Богдан</a:t>
            </a:r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, 2008. – 96 с</a:t>
            </a:r>
            <a:r>
              <a:rPr lang="ru-RU" sz="2000" b="1" dirty="0">
                <a:latin typeface="Comic Sans MS" pitchFamily="66" charset="0"/>
                <a:cs typeface="Times New Roman" pitchFamily="18" charset="0"/>
              </a:rPr>
              <a:t>.</a:t>
            </a:r>
            <a:endParaRPr lang="uk-UA" sz="2000" b="1" dirty="0">
              <a:latin typeface="Comic Sans MS" pitchFamily="66" charset="0"/>
              <a:cs typeface="Times New Roman" pitchFamily="18" charset="0"/>
            </a:endParaRPr>
          </a:p>
          <a:p>
            <a:pPr marL="0" indent="457200">
              <a:buNone/>
            </a:pP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620688"/>
            <a:ext cx="640871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500" b="1" cap="none" spc="50" dirty="0" smtClean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Використана література</a:t>
            </a:r>
            <a:endParaRPr lang="ru-RU" sz="3500" b="1" cap="none" spc="50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57158" y="743153"/>
            <a:ext cx="81066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endParaRPr lang="uk-U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виявляти 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та збагачувати творчий потенціал дітей;    </a:t>
            </a: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формувати уміння добирати інструменти та    матеріали для бісероплетіння;</a:t>
            </a: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вчити презентувати результати роботи;  </a:t>
            </a: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розвивати 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інтерес до дослідницької роботи;</a:t>
            </a:r>
          </a:p>
          <a:p>
            <a:pPr marL="449263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виховувати 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любов до праці.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571472" y="500042"/>
            <a:ext cx="2245143" cy="810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19"/>
              </a:avLst>
            </a:prstTxWarp>
          </a:bodyPr>
          <a:lstStyle/>
          <a:p>
            <a:pPr algn="ctr"/>
            <a:r>
              <a:rPr lang="ru-RU" sz="32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Мета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:</a:t>
            </a:r>
            <a:endParaRPr lang="ru-RU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6269" y="2564904"/>
            <a:ext cx="84250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38275" indent="-1438275"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Плетіння бісером (</a:t>
            </a:r>
            <a:r>
              <a:rPr lang="uk-UA" sz="2800" b="1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бісероплетіння</a:t>
            </a:r>
            <a:r>
              <a:rPr lang="uk-UA" sz="28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 </a:t>
            </a:r>
            <a:r>
              <a:rPr lang="uk-UA" sz="2800" b="1" dirty="0" smtClean="0">
                <a:latin typeface="Comic Sans MS" pitchFamily="66" charset="0"/>
                <a:cs typeface="Times New Roman" pitchFamily="18" charset="0"/>
              </a:rPr>
              <a:t>–  </a:t>
            </a:r>
          </a:p>
          <a:p>
            <a:pPr marL="1438275" indent="-1438275" algn="just">
              <a:lnSpc>
                <a:spcPct val="150000"/>
              </a:lnSpc>
            </a:pPr>
            <a:r>
              <a:rPr lang="uk-UA" sz="2800" b="1" dirty="0" smtClean="0">
                <a:latin typeface="Comic Sans MS" pitchFamily="66" charset="0"/>
                <a:cs typeface="Times New Roman" pitchFamily="18" charset="0"/>
              </a:rPr>
              <a:t>          один </a:t>
            </a:r>
            <a:r>
              <a:rPr lang="uk-UA" sz="2800" b="1" dirty="0">
                <a:latin typeface="Comic Sans MS" pitchFamily="66" charset="0"/>
                <a:cs typeface="Times New Roman" pitchFamily="18" charset="0"/>
              </a:rPr>
              <a:t>із видів українського народного декоративно-ужиткового мистецтва. </a:t>
            </a:r>
            <a:endParaRPr lang="ru-RU" sz="2800" b="1" dirty="0" smtClean="0"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80"/>
          <a:stretch/>
        </p:blipFill>
        <p:spPr bwMode="auto">
          <a:xfrm>
            <a:off x="6876256" y="260648"/>
            <a:ext cx="2071697" cy="2859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428"/>
          <a:stretch/>
        </p:blipFill>
        <p:spPr bwMode="auto">
          <a:xfrm>
            <a:off x="214282" y="214290"/>
            <a:ext cx="2142067" cy="255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 \бисер\бабочка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500546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35" y="476672"/>
            <a:ext cx="8275342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Різноманітність фіалок з бісеру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F:\ \бисер\fial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65" y="1532607"/>
            <a:ext cx="8635815" cy="479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7"/>
          <p:cNvSpPr txBox="1">
            <a:spLocks noChangeArrowheads="1"/>
          </p:cNvSpPr>
          <p:nvPr/>
        </p:nvSpPr>
        <p:spPr bwMode="auto">
          <a:xfrm>
            <a:off x="2268538" y="12160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770" name="WordArt 6"/>
          <p:cNvSpPr>
            <a:spLocks noChangeArrowheads="1" noChangeShapeType="1" noTextEdit="1"/>
          </p:cNvSpPr>
          <p:nvPr/>
        </p:nvSpPr>
        <p:spPr bwMode="auto">
          <a:xfrm>
            <a:off x="1620181" y="699126"/>
            <a:ext cx="5976664" cy="7170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81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ось </a:t>
            </a:r>
            <a:r>
              <a:rPr lang="ru-RU" sz="3600" b="1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моя </a:t>
            </a:r>
            <a:r>
              <a:rPr lang="ru-RU" sz="3600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фіалка</a:t>
            </a:r>
          </a:p>
        </p:txBody>
      </p:sp>
      <p:pic>
        <p:nvPicPr>
          <p:cNvPr id="32772" name="Picture 7" descr="000002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624" y="1679962"/>
            <a:ext cx="5851221" cy="449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7"/>
          <p:cNvSpPr>
            <a:spLocks noChangeArrowheads="1" noChangeShapeType="1" noTextEdit="1"/>
          </p:cNvSpPr>
          <p:nvPr/>
        </p:nvSpPr>
        <p:spPr bwMode="auto">
          <a:xfrm>
            <a:off x="1383877" y="620688"/>
            <a:ext cx="6840240" cy="12954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Для </a:t>
            </a:r>
            <a:r>
              <a:rPr lang="ru-RU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виготовлення</a:t>
            </a:r>
            <a:r>
              <a:rPr lang="ru-RU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такої</a:t>
            </a:r>
            <a:r>
              <a:rPr lang="ru-RU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kern="10" dirty="0" err="1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фіалки</a:t>
            </a:r>
            <a:r>
              <a:rPr lang="ru-RU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b="1" kern="10" dirty="0" smtClean="0">
              <a:ln w="28575">
                <a:solidFill>
                  <a:srgbClr val="FFFF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kern="10" dirty="0" err="1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потрібно</a:t>
            </a:r>
            <a:r>
              <a:rPr lang="ru-RU" b="1" kern="10" dirty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785" y="1916112"/>
            <a:ext cx="83199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синій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золотисто-жовтий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зелений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та </a:t>
            </a:r>
            <a:r>
              <a:rPr lang="ru-RU" sz="28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білий</a:t>
            </a:r>
            <a:r>
              <a:rPr lang="ru-RU" sz="28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бісер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;.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тичинки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стебло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дріт</a:t>
            </a:r>
            <a:r>
              <a:rPr lang="ru-RU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0,3 мм;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ножиці;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кусачки;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флористична стрічка;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rgbClr val="F5C040">
                    <a:lumMod val="10000"/>
                  </a:srgbClr>
                </a:solidFill>
                <a:latin typeface="Comic Sans MS" pitchFamily="66" charset="0"/>
                <a:cs typeface="Times New Roman" pitchFamily="18" charset="0"/>
              </a:rPr>
              <a:t> гіпс;</a:t>
            </a:r>
          </a:p>
          <a:p>
            <a:pPr lvl="0" algn="just">
              <a:buFont typeface="Wingdings" pitchFamily="2" charset="2"/>
              <a:buChar char="ü"/>
              <a:defRPr/>
            </a:pPr>
            <a:r>
              <a:rPr lang="uk-UA" sz="2800" b="1" dirty="0">
                <a:solidFill>
                  <a:srgbClr val="F5C040">
                    <a:lumMod val="10000"/>
                  </a:srgbClr>
                </a:solidFill>
                <a:latin typeface="Comic Sans MS" pitchFamily="66" charset="0"/>
                <a:cs typeface="Times New Roman" pitchFamily="18" charset="0"/>
              </a:rPr>
              <a:t> горщик.</a:t>
            </a:r>
          </a:p>
        </p:txBody>
      </p:sp>
      <p:pic>
        <p:nvPicPr>
          <p:cNvPr id="33796" name="Picture 8" descr="000002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83262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314653"/>
            <a:ext cx="59055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етап 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Виготовлення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пелюстки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2" y="1271855"/>
            <a:ext cx="3392363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100" b="1" dirty="0" smtClean="0">
                <a:latin typeface="Comic Sans MS" pitchFamily="66" charset="0"/>
                <a:cs typeface="Times New Roman" pitchFamily="18" charset="0"/>
              </a:rPr>
              <a:t>Беремо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дріт завдовжки 1 м. В</a:t>
            </a:r>
            <a:r>
              <a:rPr lang="uk-UA" sz="2100" b="1" dirty="0" smtClean="0">
                <a:latin typeface="Comic Sans MS" pitchFamily="66" charset="0"/>
                <a:cs typeface="Times New Roman" pitchFamily="18" charset="0"/>
              </a:rPr>
              <a:t>ідступаємо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1,5 см, нанизуємо 5 синіх бісерин. Скручуємо в кільце і провертаємо дріт 2 рази. Нанизуємо бісер на наступний круг. І так нам потрібно зробити 3 круги синього кольору. Нанизуємо </a:t>
            </a:r>
            <a:r>
              <a:rPr lang="uk-UA" sz="2100" b="1" dirty="0" smtClean="0">
                <a:latin typeface="Comic Sans MS" pitchFamily="66" charset="0"/>
                <a:cs typeface="Times New Roman" pitchFamily="18" charset="0"/>
              </a:rPr>
              <a:t>білий </a:t>
            </a:r>
            <a:r>
              <a:rPr lang="uk-UA" sz="2100" b="1" dirty="0">
                <a:latin typeface="Comic Sans MS" pitchFamily="66" charset="0"/>
                <a:cs typeface="Times New Roman" pitchFamily="18" charset="0"/>
              </a:rPr>
              <a:t>бісер, робимо круг, стягуємо і  провертаємо 2 рази. Перша пелюстка квітки готова, таких пелюсток потрібно 5.</a:t>
            </a:r>
            <a:endParaRPr lang="ru-RU" sz="21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4819" name="Picture 5" descr="000002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86" y="1334628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6" descr="000002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56792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7" descr="0000024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75" y="2564904"/>
            <a:ext cx="2254250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9" descr="0000024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35401"/>
            <a:ext cx="2254250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3" name="Picture 10" descr="0000024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172" y="2928934"/>
            <a:ext cx="2254250" cy="169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4" name="Picture 11" descr="0000024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75" y="4973040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57818" y="2143116"/>
            <a:ext cx="34575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Відрізаємо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дріт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довжиною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10 см. 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Нанизуємо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4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жовті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бісерини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скручуємо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кружок і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вкладаємо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до наших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пелюсток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Потім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відрізаємо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смужку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флористичної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стрічки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 і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обережно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обмотуємо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ніжку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квітки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. Таких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квіток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потрібно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зробити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не </a:t>
            </a:r>
            <a:r>
              <a:rPr lang="ru-RU" sz="2100" b="1" dirty="0" err="1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менше</a:t>
            </a:r>
            <a:r>
              <a:rPr lang="ru-RU" sz="2100" b="1" dirty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9. </a:t>
            </a:r>
            <a:endParaRPr lang="ru-RU" sz="2100" b="1" dirty="0">
              <a:solidFill>
                <a:srgbClr val="161616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5845" name="Picture 8" descr="000002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Picture 9" descr="000002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80" y="2697766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7" name="Picture 10" descr="0000025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4905" y="4244464"/>
            <a:ext cx="2254250" cy="169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889414" y="314653"/>
            <a:ext cx="59055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ІІ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етап 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Виготовлення серединки квітки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 descr="0000025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771" y="3472021"/>
            <a:ext cx="3412338" cy="2985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6" descr="DSC_02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468503"/>
            <a:ext cx="3383954" cy="294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260648"/>
            <a:ext cx="59055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ІІІ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етап </a:t>
            </a:r>
            <a:endParaRPr lang="uk-U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Формуємо букет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285" y="1988840"/>
            <a:ext cx="669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Всі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квіти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скручуємо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парами, а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потім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збираємо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у букет і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закріплюємо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з </a:t>
            </a:r>
            <a:r>
              <a:rPr lang="ru-RU" sz="2100" b="1" dirty="0" err="1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допомогою</a:t>
            </a:r>
            <a:r>
              <a:rPr lang="ru-RU" sz="2100" b="1" dirty="0" smtClean="0">
                <a:solidFill>
                  <a:srgbClr val="161616"/>
                </a:solidFill>
                <a:latin typeface="Comic Sans MS" pitchFamily="66" charset="0"/>
                <a:cs typeface="Times New Roman" pitchFamily="18" charset="0"/>
              </a:rPr>
              <a:t> дроту. </a:t>
            </a:r>
            <a:endParaRPr lang="ru-RU" sz="2100" b="1" dirty="0">
              <a:solidFill>
                <a:srgbClr val="161616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696</TotalTime>
  <Words>305</Words>
  <Application>Microsoft Office PowerPoint</Application>
  <PresentationFormat>Экран (4:3)</PresentationFormat>
  <Paragraphs>56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Comic Sans MS</vt:lpstr>
      <vt:lpstr>Times New Roman</vt:lpstr>
      <vt:lpstr>Arial Unicode MS</vt:lpstr>
      <vt:lpstr>Wingdings</vt:lpstr>
      <vt:lpstr>Impact</vt:lpstr>
      <vt:lpstr>Calibri</vt:lpstr>
      <vt:lpstr>Symbol</vt:lpstr>
      <vt:lpstr>Candara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Лілія</dc:title>
  <dc:creator>Таня</dc:creator>
  <cp:lastModifiedBy>Admin</cp:lastModifiedBy>
  <cp:revision>87</cp:revision>
  <dcterms:created xsi:type="dcterms:W3CDTF">2013-12-02T11:01:54Z</dcterms:created>
  <dcterms:modified xsi:type="dcterms:W3CDTF">2015-02-23T09:39:34Z</dcterms:modified>
</cp:coreProperties>
</file>