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71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2D"/>
    <a:srgbClr val="390655"/>
    <a:srgbClr val="552579"/>
    <a:srgbClr val="6C2F99"/>
    <a:srgbClr val="A116EE"/>
    <a:srgbClr val="FFFF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33" autoAdjust="0"/>
    <p:restoredTop sz="94660"/>
  </p:normalViewPr>
  <p:slideViewPr>
    <p:cSldViewPr snapToGrid="0">
      <p:cViewPr>
        <p:scale>
          <a:sx n="77" d="100"/>
          <a:sy n="77" d="100"/>
        </p:scale>
        <p:origin x="-18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EE7E0-3078-4244-8122-BF70511633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30C15-4428-4254-9A76-8BBB5235D1AB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24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окреслити зміст та обсяг поняття «спонукальна модальність»;</a:t>
          </a:r>
          <a:endParaRPr lang="ru-RU" sz="2400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70773A5F-B0F7-417B-B1C5-F86BC7DEC386}" type="parTrans" cxnId="{98935EE3-F148-407E-A379-4AF0A379D8B8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D4A57F46-D1FF-4DDA-91BD-6412B5412BF2}" type="sibTrans" cxnId="{98935EE3-F148-407E-A379-4AF0A379D8B8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06FD0E3F-6079-475A-9211-D640564EA451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24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схарактеризувати </a:t>
          </a:r>
          <a:r>
            <a:rPr lang="uk-UA" sz="2400" b="1" dirty="0" err="1" smtClean="0">
              <a:solidFill>
                <a:srgbClr val="552579"/>
              </a:solidFill>
              <a:latin typeface="Franklin Gothic Book" panose="020B0503020102020204" pitchFamily="34" charset="0"/>
            </a:rPr>
            <a:t>лінгвальні</a:t>
          </a:r>
          <a:r>
            <a:rPr lang="uk-UA" sz="24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 виміри рекламного дискурсу;</a:t>
          </a:r>
          <a:endParaRPr lang="ru-RU" sz="2400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91D09C40-0AFD-400E-8744-B62961D41C2E}" type="parTrans" cxnId="{8788E61B-0EC1-4372-B0A8-74FBE8017AFD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2201AE5C-144C-4156-A581-E92085363371}" type="sibTrans" cxnId="{8788E61B-0EC1-4372-B0A8-74FBE8017AFD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AA24CDAE-6230-4A2C-97CD-D7944B7116CB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24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описати різновиди спонукальної модальності;</a:t>
          </a:r>
          <a:endParaRPr lang="ru-RU" sz="2400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60B4F32C-B281-44FE-A32D-CBE2FF327C28}" type="parTrans" cxnId="{6BF0894A-6D3B-45E2-8924-670A07E4C8B9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9D15010E-2B27-450B-AA62-C93AB468CC88}" type="sibTrans" cxnId="{6BF0894A-6D3B-45E2-8924-670A07E4C8B9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57F773BE-119A-421F-BC69-4289DCE46350}">
      <dgm:prSet custT="1"/>
      <dgm:spPr>
        <a:solidFill>
          <a:srgbClr val="FFDD2D"/>
        </a:solidFill>
      </dgm:spPr>
      <dgm:t>
        <a:bodyPr/>
        <a:lstStyle/>
        <a:p>
          <a:r>
            <a:rPr lang="uk-UA" sz="24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проаналізувати особливості реалізації спонукальної модальності в програмах політичних партій на місцевих виборах м. Черкаси; </a:t>
          </a:r>
          <a:endParaRPr lang="ru-RU" sz="2400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519668F6-FF6F-4F22-BF41-22E540F747BA}" type="parTrans" cxnId="{A24B8F6D-8E3F-48FF-A93A-109FA2774660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F5106B36-5E6A-4E46-BD78-983A464B2F0F}" type="sibTrans" cxnId="{A24B8F6D-8E3F-48FF-A93A-109FA2774660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2CCFBD16-6C81-42E0-858A-D43DE8726262}">
      <dgm:prSet custT="1"/>
      <dgm:spPr>
        <a:solidFill>
          <a:srgbClr val="FFDD2D"/>
        </a:solidFill>
      </dgm:spPr>
      <dgm:t>
        <a:bodyPr/>
        <a:lstStyle/>
        <a:p>
          <a:r>
            <a:rPr lang="uk-UA" sz="24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з’ясувати стратегії мовленнєвого спонукання лідера Радикальної партії Олега Ляшка.</a:t>
          </a:r>
          <a:endParaRPr lang="ru-RU" sz="2400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AE0BF37A-F505-4866-90FF-0B36BBC639E4}" type="parTrans" cxnId="{1A40529B-C7FF-42A9-95AB-0CCEF35F7BE5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959BA0F8-19DF-4059-AEBD-636CBA520920}" type="sibTrans" cxnId="{1A40529B-C7FF-42A9-95AB-0CCEF35F7BE5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D6FC3924-C449-4198-9AE1-A9F92485FBD8}" type="pres">
      <dgm:prSet presAssocID="{B9BEE7E0-3078-4244-8122-BF70511633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B02E3-BB95-4193-A7C9-E24B460661AD}" type="pres">
      <dgm:prSet presAssocID="{08530C15-4428-4254-9A76-8BBB5235D1AB}" presName="parentLin" presStyleCnt="0"/>
      <dgm:spPr/>
    </dgm:pt>
    <dgm:pt modelId="{F09C516E-0F41-4C6E-9CF9-27C4473D752C}" type="pres">
      <dgm:prSet presAssocID="{08530C15-4428-4254-9A76-8BBB5235D1A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956C9DA-8D1B-4582-81E8-9BFECA01176F}" type="pres">
      <dgm:prSet presAssocID="{08530C15-4428-4254-9A76-8BBB5235D1AB}" presName="parentText" presStyleLbl="node1" presStyleIdx="0" presStyleCnt="5" custScaleX="142857" custScaleY="80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BCE0C-787B-4A41-95E2-61E306F75B1A}" type="pres">
      <dgm:prSet presAssocID="{08530C15-4428-4254-9A76-8BBB5235D1AB}" presName="negativeSpace" presStyleCnt="0"/>
      <dgm:spPr/>
    </dgm:pt>
    <dgm:pt modelId="{853D2796-F6C3-401F-BE46-EDEF964F5FF8}" type="pres">
      <dgm:prSet presAssocID="{08530C15-4428-4254-9A76-8BBB5235D1AB}" presName="childText" presStyleLbl="conFgAcc1" presStyleIdx="0" presStyleCnt="5">
        <dgm:presLayoutVars>
          <dgm:bulletEnabled val="1"/>
        </dgm:presLayoutVars>
      </dgm:prSet>
      <dgm:spPr>
        <a:solidFill>
          <a:srgbClr val="FFFF00">
            <a:alpha val="52157"/>
          </a:srgbClr>
        </a:solidFill>
        <a:ln>
          <a:noFill/>
        </a:ln>
      </dgm:spPr>
    </dgm:pt>
    <dgm:pt modelId="{925291D5-A0E0-4CA8-BF2D-3743A5707D67}" type="pres">
      <dgm:prSet presAssocID="{D4A57F46-D1FF-4DDA-91BD-6412B5412BF2}" presName="spaceBetweenRectangles" presStyleCnt="0"/>
      <dgm:spPr/>
    </dgm:pt>
    <dgm:pt modelId="{5A0BE354-15CC-4E4A-81E8-59244019D509}" type="pres">
      <dgm:prSet presAssocID="{06FD0E3F-6079-475A-9211-D640564EA451}" presName="parentLin" presStyleCnt="0"/>
      <dgm:spPr/>
    </dgm:pt>
    <dgm:pt modelId="{D667C2A6-AFF6-437C-8B00-E9C645755A68}" type="pres">
      <dgm:prSet presAssocID="{06FD0E3F-6079-475A-9211-D640564EA45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ECF57E5-3159-4C7C-8697-64DDDB6E4B67}" type="pres">
      <dgm:prSet presAssocID="{06FD0E3F-6079-475A-9211-D640564EA451}" presName="parentText" presStyleLbl="node1" presStyleIdx="1" presStyleCnt="5" custScaleX="142857" custScaleY="75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C1C4C-843D-45DD-9C28-7CFF00F2E36F}" type="pres">
      <dgm:prSet presAssocID="{06FD0E3F-6079-475A-9211-D640564EA451}" presName="negativeSpace" presStyleCnt="0"/>
      <dgm:spPr/>
    </dgm:pt>
    <dgm:pt modelId="{98E2B32B-58DB-49B7-AB11-51807D3E8410}" type="pres">
      <dgm:prSet presAssocID="{06FD0E3F-6079-475A-9211-D640564EA451}" presName="childText" presStyleLbl="conFgAcc1" presStyleIdx="1" presStyleCnt="5">
        <dgm:presLayoutVars>
          <dgm:bulletEnabled val="1"/>
        </dgm:presLayoutVars>
      </dgm:prSet>
      <dgm:spPr>
        <a:solidFill>
          <a:srgbClr val="FFFF00">
            <a:alpha val="52157"/>
          </a:srgbClr>
        </a:solidFill>
        <a:ln>
          <a:noFill/>
        </a:ln>
      </dgm:spPr>
    </dgm:pt>
    <dgm:pt modelId="{DA8ED44B-E0D0-4C22-ABD7-7F0397E372FB}" type="pres">
      <dgm:prSet presAssocID="{2201AE5C-144C-4156-A581-E92085363371}" presName="spaceBetweenRectangles" presStyleCnt="0"/>
      <dgm:spPr/>
    </dgm:pt>
    <dgm:pt modelId="{624142B6-D2BA-4FF7-A161-9C8D4CB67A81}" type="pres">
      <dgm:prSet presAssocID="{AA24CDAE-6230-4A2C-97CD-D7944B7116CB}" presName="parentLin" presStyleCnt="0"/>
      <dgm:spPr/>
    </dgm:pt>
    <dgm:pt modelId="{5EC285B4-A2AA-42F1-BFDD-3F4F28CCDDCB}" type="pres">
      <dgm:prSet presAssocID="{AA24CDAE-6230-4A2C-97CD-D7944B7116C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DD3AF0C-83C7-491F-876E-85194C01E523}" type="pres">
      <dgm:prSet presAssocID="{AA24CDAE-6230-4A2C-97CD-D7944B7116CB}" presName="parentText" presStyleLbl="node1" presStyleIdx="2" presStyleCnt="5" custScaleX="142857" custScaleY="75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49600-6250-4F23-B270-B4BA0390FFE2}" type="pres">
      <dgm:prSet presAssocID="{AA24CDAE-6230-4A2C-97CD-D7944B7116CB}" presName="negativeSpace" presStyleCnt="0"/>
      <dgm:spPr/>
    </dgm:pt>
    <dgm:pt modelId="{5BE4D2D1-4309-4829-BE41-D8DBD8539DD8}" type="pres">
      <dgm:prSet presAssocID="{AA24CDAE-6230-4A2C-97CD-D7944B7116CB}" presName="childText" presStyleLbl="conFgAcc1" presStyleIdx="2" presStyleCnt="5">
        <dgm:presLayoutVars>
          <dgm:bulletEnabled val="1"/>
        </dgm:presLayoutVars>
      </dgm:prSet>
      <dgm:spPr>
        <a:solidFill>
          <a:srgbClr val="FFFF00">
            <a:alpha val="52157"/>
          </a:srgbClr>
        </a:solidFill>
        <a:ln>
          <a:noFill/>
        </a:ln>
      </dgm:spPr>
    </dgm:pt>
    <dgm:pt modelId="{BD6EF767-D2BD-4EF5-8695-432FAC2F1516}" type="pres">
      <dgm:prSet presAssocID="{9D15010E-2B27-450B-AA62-C93AB468CC88}" presName="spaceBetweenRectangles" presStyleCnt="0"/>
      <dgm:spPr/>
    </dgm:pt>
    <dgm:pt modelId="{0DA03496-0E94-407C-87A9-63FDF36E523A}" type="pres">
      <dgm:prSet presAssocID="{57F773BE-119A-421F-BC69-4289DCE46350}" presName="parentLin" presStyleCnt="0"/>
      <dgm:spPr/>
    </dgm:pt>
    <dgm:pt modelId="{9B5024E4-15FC-4EDC-91A1-D452BFC24DFC}" type="pres">
      <dgm:prSet presAssocID="{57F773BE-119A-421F-BC69-4289DCE4635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8CD535F-8E07-46D9-9510-DF4612FC232E}" type="pres">
      <dgm:prSet presAssocID="{57F773BE-119A-421F-BC69-4289DCE46350}" presName="parentText" presStyleLbl="node1" presStyleIdx="3" presStyleCnt="5" custScaleX="142857" custScaleY="158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3DE23-3406-48A3-92AC-2587BC690F82}" type="pres">
      <dgm:prSet presAssocID="{57F773BE-119A-421F-BC69-4289DCE46350}" presName="negativeSpace" presStyleCnt="0"/>
      <dgm:spPr/>
    </dgm:pt>
    <dgm:pt modelId="{6BD0A6F7-B58C-4DFE-85CA-851EB06A2249}" type="pres">
      <dgm:prSet presAssocID="{57F773BE-119A-421F-BC69-4289DCE46350}" presName="childText" presStyleLbl="conFgAcc1" presStyleIdx="3" presStyleCnt="5">
        <dgm:presLayoutVars>
          <dgm:bulletEnabled val="1"/>
        </dgm:presLayoutVars>
      </dgm:prSet>
      <dgm:spPr>
        <a:solidFill>
          <a:srgbClr val="FFFF00">
            <a:alpha val="52157"/>
          </a:srgbClr>
        </a:solidFill>
        <a:ln>
          <a:noFill/>
        </a:ln>
      </dgm:spPr>
    </dgm:pt>
    <dgm:pt modelId="{741F129E-AF43-4A55-8FD6-0101EB9F0A7C}" type="pres">
      <dgm:prSet presAssocID="{F5106B36-5E6A-4E46-BD78-983A464B2F0F}" presName="spaceBetweenRectangles" presStyleCnt="0"/>
      <dgm:spPr/>
    </dgm:pt>
    <dgm:pt modelId="{1C9C6CFF-E509-4D91-9C39-48E68D11BEFB}" type="pres">
      <dgm:prSet presAssocID="{2CCFBD16-6C81-42E0-858A-D43DE8726262}" presName="parentLin" presStyleCnt="0"/>
      <dgm:spPr/>
    </dgm:pt>
    <dgm:pt modelId="{F0CADDE4-6AC9-44E7-885D-FF7A7DA589A2}" type="pres">
      <dgm:prSet presAssocID="{2CCFBD16-6C81-42E0-858A-D43DE872626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E1689CF-551C-4158-A1ED-CB5CB5EAC090}" type="pres">
      <dgm:prSet presAssocID="{2CCFBD16-6C81-42E0-858A-D43DE8726262}" presName="parentText" presStyleLbl="node1" presStyleIdx="4" presStyleCnt="5" custScaleX="142857" custScaleY="158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E1817-45B8-4CA6-9F11-34AF7AFAA45E}" type="pres">
      <dgm:prSet presAssocID="{2CCFBD16-6C81-42E0-858A-D43DE8726262}" presName="negativeSpace" presStyleCnt="0"/>
      <dgm:spPr/>
    </dgm:pt>
    <dgm:pt modelId="{278F0EC5-01DF-462A-A74F-B2A7BA283285}" type="pres">
      <dgm:prSet presAssocID="{2CCFBD16-6C81-42E0-858A-D43DE8726262}" presName="childText" presStyleLbl="conFgAcc1" presStyleIdx="4" presStyleCnt="5">
        <dgm:presLayoutVars>
          <dgm:bulletEnabled val="1"/>
        </dgm:presLayoutVars>
      </dgm:prSet>
      <dgm:spPr>
        <a:solidFill>
          <a:srgbClr val="FFFF00">
            <a:alpha val="52157"/>
          </a:srgbClr>
        </a:solidFill>
        <a:ln>
          <a:noFill/>
        </a:ln>
      </dgm:spPr>
    </dgm:pt>
  </dgm:ptLst>
  <dgm:cxnLst>
    <dgm:cxn modelId="{50D28F9B-AF8E-4D2A-8CCB-4AA5970C62B8}" type="presOf" srcId="{AA24CDAE-6230-4A2C-97CD-D7944B7116CB}" destId="{1DD3AF0C-83C7-491F-876E-85194C01E523}" srcOrd="1" destOrd="0" presId="urn:microsoft.com/office/officeart/2005/8/layout/list1"/>
    <dgm:cxn modelId="{4C3CED42-7822-428F-BF43-25461E99CF22}" type="presOf" srcId="{AA24CDAE-6230-4A2C-97CD-D7944B7116CB}" destId="{5EC285B4-A2AA-42F1-BFDD-3F4F28CCDDCB}" srcOrd="0" destOrd="0" presId="urn:microsoft.com/office/officeart/2005/8/layout/list1"/>
    <dgm:cxn modelId="{25C7D1D6-8F7F-43C2-A6F0-F50F115EA774}" type="presOf" srcId="{06FD0E3F-6079-475A-9211-D640564EA451}" destId="{D667C2A6-AFF6-437C-8B00-E9C645755A68}" srcOrd="0" destOrd="0" presId="urn:microsoft.com/office/officeart/2005/8/layout/list1"/>
    <dgm:cxn modelId="{2408E69D-03BA-449F-93B3-61E4593C27A9}" type="presOf" srcId="{08530C15-4428-4254-9A76-8BBB5235D1AB}" destId="{F09C516E-0F41-4C6E-9CF9-27C4473D752C}" srcOrd="0" destOrd="0" presId="urn:microsoft.com/office/officeart/2005/8/layout/list1"/>
    <dgm:cxn modelId="{AA3CD89E-0C32-4D72-A4F2-C6EF6B80C36B}" type="presOf" srcId="{2CCFBD16-6C81-42E0-858A-D43DE8726262}" destId="{F0CADDE4-6AC9-44E7-885D-FF7A7DA589A2}" srcOrd="0" destOrd="0" presId="urn:microsoft.com/office/officeart/2005/8/layout/list1"/>
    <dgm:cxn modelId="{BB25A249-A399-4D2D-8A5A-564ED8857786}" type="presOf" srcId="{06FD0E3F-6079-475A-9211-D640564EA451}" destId="{DECF57E5-3159-4C7C-8697-64DDDB6E4B67}" srcOrd="1" destOrd="0" presId="urn:microsoft.com/office/officeart/2005/8/layout/list1"/>
    <dgm:cxn modelId="{476FCB83-94E5-4404-A75F-67DE50F2D071}" type="presOf" srcId="{2CCFBD16-6C81-42E0-858A-D43DE8726262}" destId="{0E1689CF-551C-4158-A1ED-CB5CB5EAC090}" srcOrd="1" destOrd="0" presId="urn:microsoft.com/office/officeart/2005/8/layout/list1"/>
    <dgm:cxn modelId="{98935EE3-F148-407E-A379-4AF0A379D8B8}" srcId="{B9BEE7E0-3078-4244-8122-BF7051163319}" destId="{08530C15-4428-4254-9A76-8BBB5235D1AB}" srcOrd="0" destOrd="0" parTransId="{70773A5F-B0F7-417B-B1C5-F86BC7DEC386}" sibTransId="{D4A57F46-D1FF-4DDA-91BD-6412B5412BF2}"/>
    <dgm:cxn modelId="{C4630175-4AC1-480E-BF4A-A620FFD9E1AE}" type="presOf" srcId="{57F773BE-119A-421F-BC69-4289DCE46350}" destId="{08CD535F-8E07-46D9-9510-DF4612FC232E}" srcOrd="1" destOrd="0" presId="urn:microsoft.com/office/officeart/2005/8/layout/list1"/>
    <dgm:cxn modelId="{6BF0894A-6D3B-45E2-8924-670A07E4C8B9}" srcId="{B9BEE7E0-3078-4244-8122-BF7051163319}" destId="{AA24CDAE-6230-4A2C-97CD-D7944B7116CB}" srcOrd="2" destOrd="0" parTransId="{60B4F32C-B281-44FE-A32D-CBE2FF327C28}" sibTransId="{9D15010E-2B27-450B-AA62-C93AB468CC88}"/>
    <dgm:cxn modelId="{468C6370-44D0-49A2-A5E4-B0CCCB0D1422}" type="presOf" srcId="{57F773BE-119A-421F-BC69-4289DCE46350}" destId="{9B5024E4-15FC-4EDC-91A1-D452BFC24DFC}" srcOrd="0" destOrd="0" presId="urn:microsoft.com/office/officeart/2005/8/layout/list1"/>
    <dgm:cxn modelId="{A24B8F6D-8E3F-48FF-A93A-109FA2774660}" srcId="{B9BEE7E0-3078-4244-8122-BF7051163319}" destId="{57F773BE-119A-421F-BC69-4289DCE46350}" srcOrd="3" destOrd="0" parTransId="{519668F6-FF6F-4F22-BF41-22E540F747BA}" sibTransId="{F5106B36-5E6A-4E46-BD78-983A464B2F0F}"/>
    <dgm:cxn modelId="{4B1C7256-C454-425C-A0C4-B267D92CD04B}" type="presOf" srcId="{B9BEE7E0-3078-4244-8122-BF7051163319}" destId="{D6FC3924-C449-4198-9AE1-A9F92485FBD8}" srcOrd="0" destOrd="0" presId="urn:microsoft.com/office/officeart/2005/8/layout/list1"/>
    <dgm:cxn modelId="{844EF78D-30C1-413E-A14F-15A87C724275}" type="presOf" srcId="{08530C15-4428-4254-9A76-8BBB5235D1AB}" destId="{F956C9DA-8D1B-4582-81E8-9BFECA01176F}" srcOrd="1" destOrd="0" presId="urn:microsoft.com/office/officeart/2005/8/layout/list1"/>
    <dgm:cxn modelId="{8788E61B-0EC1-4372-B0A8-74FBE8017AFD}" srcId="{B9BEE7E0-3078-4244-8122-BF7051163319}" destId="{06FD0E3F-6079-475A-9211-D640564EA451}" srcOrd="1" destOrd="0" parTransId="{91D09C40-0AFD-400E-8744-B62961D41C2E}" sibTransId="{2201AE5C-144C-4156-A581-E92085363371}"/>
    <dgm:cxn modelId="{1A40529B-C7FF-42A9-95AB-0CCEF35F7BE5}" srcId="{B9BEE7E0-3078-4244-8122-BF7051163319}" destId="{2CCFBD16-6C81-42E0-858A-D43DE8726262}" srcOrd="4" destOrd="0" parTransId="{AE0BF37A-F505-4866-90FF-0B36BBC639E4}" sibTransId="{959BA0F8-19DF-4059-AEBD-636CBA520920}"/>
    <dgm:cxn modelId="{4472BE0D-BF69-4587-B1C1-47835F4E9B05}" type="presParOf" srcId="{D6FC3924-C449-4198-9AE1-A9F92485FBD8}" destId="{8A3B02E3-BB95-4193-A7C9-E24B460661AD}" srcOrd="0" destOrd="0" presId="urn:microsoft.com/office/officeart/2005/8/layout/list1"/>
    <dgm:cxn modelId="{8EC2D35B-6977-4160-B536-532121000B1C}" type="presParOf" srcId="{8A3B02E3-BB95-4193-A7C9-E24B460661AD}" destId="{F09C516E-0F41-4C6E-9CF9-27C4473D752C}" srcOrd="0" destOrd="0" presId="urn:microsoft.com/office/officeart/2005/8/layout/list1"/>
    <dgm:cxn modelId="{14F5454A-75A7-406E-84A9-8193B5672991}" type="presParOf" srcId="{8A3B02E3-BB95-4193-A7C9-E24B460661AD}" destId="{F956C9DA-8D1B-4582-81E8-9BFECA01176F}" srcOrd="1" destOrd="0" presId="urn:microsoft.com/office/officeart/2005/8/layout/list1"/>
    <dgm:cxn modelId="{143B3024-AEE9-46A5-91D5-47733D28D205}" type="presParOf" srcId="{D6FC3924-C449-4198-9AE1-A9F92485FBD8}" destId="{CB4BCE0C-787B-4A41-95E2-61E306F75B1A}" srcOrd="1" destOrd="0" presId="urn:microsoft.com/office/officeart/2005/8/layout/list1"/>
    <dgm:cxn modelId="{23106C88-F7D9-4BCC-BA2D-B6C72E4428B6}" type="presParOf" srcId="{D6FC3924-C449-4198-9AE1-A9F92485FBD8}" destId="{853D2796-F6C3-401F-BE46-EDEF964F5FF8}" srcOrd="2" destOrd="0" presId="urn:microsoft.com/office/officeart/2005/8/layout/list1"/>
    <dgm:cxn modelId="{F09E96EE-4A4C-433F-9A1A-F8C80CDCB334}" type="presParOf" srcId="{D6FC3924-C449-4198-9AE1-A9F92485FBD8}" destId="{925291D5-A0E0-4CA8-BF2D-3743A5707D67}" srcOrd="3" destOrd="0" presId="urn:microsoft.com/office/officeart/2005/8/layout/list1"/>
    <dgm:cxn modelId="{E54CFEE2-E3DE-46FD-8D92-9905DFAD6BD5}" type="presParOf" srcId="{D6FC3924-C449-4198-9AE1-A9F92485FBD8}" destId="{5A0BE354-15CC-4E4A-81E8-59244019D509}" srcOrd="4" destOrd="0" presId="urn:microsoft.com/office/officeart/2005/8/layout/list1"/>
    <dgm:cxn modelId="{71991209-47F4-4712-B756-00B566615DA2}" type="presParOf" srcId="{5A0BE354-15CC-4E4A-81E8-59244019D509}" destId="{D667C2A6-AFF6-437C-8B00-E9C645755A68}" srcOrd="0" destOrd="0" presId="urn:microsoft.com/office/officeart/2005/8/layout/list1"/>
    <dgm:cxn modelId="{56F2C663-6A12-4CD8-AF1E-C8E2822F38D8}" type="presParOf" srcId="{5A0BE354-15CC-4E4A-81E8-59244019D509}" destId="{DECF57E5-3159-4C7C-8697-64DDDB6E4B67}" srcOrd="1" destOrd="0" presId="urn:microsoft.com/office/officeart/2005/8/layout/list1"/>
    <dgm:cxn modelId="{C6DBBC25-C369-4586-9EB7-19E486844249}" type="presParOf" srcId="{D6FC3924-C449-4198-9AE1-A9F92485FBD8}" destId="{8FCC1C4C-843D-45DD-9C28-7CFF00F2E36F}" srcOrd="5" destOrd="0" presId="urn:microsoft.com/office/officeart/2005/8/layout/list1"/>
    <dgm:cxn modelId="{201AB4AF-FBA0-4ED2-886F-48DEFB652FC5}" type="presParOf" srcId="{D6FC3924-C449-4198-9AE1-A9F92485FBD8}" destId="{98E2B32B-58DB-49B7-AB11-51807D3E8410}" srcOrd="6" destOrd="0" presId="urn:microsoft.com/office/officeart/2005/8/layout/list1"/>
    <dgm:cxn modelId="{DF39053E-8456-41F4-9DE7-D75DE2997B2E}" type="presParOf" srcId="{D6FC3924-C449-4198-9AE1-A9F92485FBD8}" destId="{DA8ED44B-E0D0-4C22-ABD7-7F0397E372FB}" srcOrd="7" destOrd="0" presId="urn:microsoft.com/office/officeart/2005/8/layout/list1"/>
    <dgm:cxn modelId="{72B0DBE7-B026-46EA-9EC7-82E90A45CD35}" type="presParOf" srcId="{D6FC3924-C449-4198-9AE1-A9F92485FBD8}" destId="{624142B6-D2BA-4FF7-A161-9C8D4CB67A81}" srcOrd="8" destOrd="0" presId="urn:microsoft.com/office/officeart/2005/8/layout/list1"/>
    <dgm:cxn modelId="{844AB53D-0D9B-4659-B4A9-29D5F8429135}" type="presParOf" srcId="{624142B6-D2BA-4FF7-A161-9C8D4CB67A81}" destId="{5EC285B4-A2AA-42F1-BFDD-3F4F28CCDDCB}" srcOrd="0" destOrd="0" presId="urn:microsoft.com/office/officeart/2005/8/layout/list1"/>
    <dgm:cxn modelId="{9829E6CB-83E8-41AA-84A5-9F5EDA4B0970}" type="presParOf" srcId="{624142B6-D2BA-4FF7-A161-9C8D4CB67A81}" destId="{1DD3AF0C-83C7-491F-876E-85194C01E523}" srcOrd="1" destOrd="0" presId="urn:microsoft.com/office/officeart/2005/8/layout/list1"/>
    <dgm:cxn modelId="{49A6DC88-5D5A-4C35-886F-C180795C5C3E}" type="presParOf" srcId="{D6FC3924-C449-4198-9AE1-A9F92485FBD8}" destId="{72049600-6250-4F23-B270-B4BA0390FFE2}" srcOrd="9" destOrd="0" presId="urn:microsoft.com/office/officeart/2005/8/layout/list1"/>
    <dgm:cxn modelId="{039BBB48-AC5F-4C5E-B2AB-E11ED3F38C31}" type="presParOf" srcId="{D6FC3924-C449-4198-9AE1-A9F92485FBD8}" destId="{5BE4D2D1-4309-4829-BE41-D8DBD8539DD8}" srcOrd="10" destOrd="0" presId="urn:microsoft.com/office/officeart/2005/8/layout/list1"/>
    <dgm:cxn modelId="{A2A935C5-88BB-41F3-B087-00918DDA39E2}" type="presParOf" srcId="{D6FC3924-C449-4198-9AE1-A9F92485FBD8}" destId="{BD6EF767-D2BD-4EF5-8695-432FAC2F1516}" srcOrd="11" destOrd="0" presId="urn:microsoft.com/office/officeart/2005/8/layout/list1"/>
    <dgm:cxn modelId="{68EB4187-70EC-497F-9637-9B887C79C9CD}" type="presParOf" srcId="{D6FC3924-C449-4198-9AE1-A9F92485FBD8}" destId="{0DA03496-0E94-407C-87A9-63FDF36E523A}" srcOrd="12" destOrd="0" presId="urn:microsoft.com/office/officeart/2005/8/layout/list1"/>
    <dgm:cxn modelId="{77A7B027-3A68-43BA-951E-8CB27D4B2B93}" type="presParOf" srcId="{0DA03496-0E94-407C-87A9-63FDF36E523A}" destId="{9B5024E4-15FC-4EDC-91A1-D452BFC24DFC}" srcOrd="0" destOrd="0" presId="urn:microsoft.com/office/officeart/2005/8/layout/list1"/>
    <dgm:cxn modelId="{4B2A2F9A-5061-468A-8C53-46A4FC1B4C4A}" type="presParOf" srcId="{0DA03496-0E94-407C-87A9-63FDF36E523A}" destId="{08CD535F-8E07-46D9-9510-DF4612FC232E}" srcOrd="1" destOrd="0" presId="urn:microsoft.com/office/officeart/2005/8/layout/list1"/>
    <dgm:cxn modelId="{E3525CC9-88D1-42EF-81C5-65F1F04F1220}" type="presParOf" srcId="{D6FC3924-C449-4198-9AE1-A9F92485FBD8}" destId="{7453DE23-3406-48A3-92AC-2587BC690F82}" srcOrd="13" destOrd="0" presId="urn:microsoft.com/office/officeart/2005/8/layout/list1"/>
    <dgm:cxn modelId="{F75CF2FF-CFE0-4FB9-A7AE-31D850A0EB0B}" type="presParOf" srcId="{D6FC3924-C449-4198-9AE1-A9F92485FBD8}" destId="{6BD0A6F7-B58C-4DFE-85CA-851EB06A2249}" srcOrd="14" destOrd="0" presId="urn:microsoft.com/office/officeart/2005/8/layout/list1"/>
    <dgm:cxn modelId="{8C20B4CC-E0D6-4CAC-B43A-28B6AFCF0709}" type="presParOf" srcId="{D6FC3924-C449-4198-9AE1-A9F92485FBD8}" destId="{741F129E-AF43-4A55-8FD6-0101EB9F0A7C}" srcOrd="15" destOrd="0" presId="urn:microsoft.com/office/officeart/2005/8/layout/list1"/>
    <dgm:cxn modelId="{97AEA0A6-F054-4819-84DF-4837324F5AB6}" type="presParOf" srcId="{D6FC3924-C449-4198-9AE1-A9F92485FBD8}" destId="{1C9C6CFF-E509-4D91-9C39-48E68D11BEFB}" srcOrd="16" destOrd="0" presId="urn:microsoft.com/office/officeart/2005/8/layout/list1"/>
    <dgm:cxn modelId="{4E6228E4-4CE4-45A0-B139-8EE8D15976D3}" type="presParOf" srcId="{1C9C6CFF-E509-4D91-9C39-48E68D11BEFB}" destId="{F0CADDE4-6AC9-44E7-885D-FF7A7DA589A2}" srcOrd="0" destOrd="0" presId="urn:microsoft.com/office/officeart/2005/8/layout/list1"/>
    <dgm:cxn modelId="{4851DB4C-5B0B-4522-943D-FF667CCA3C9C}" type="presParOf" srcId="{1C9C6CFF-E509-4D91-9C39-48E68D11BEFB}" destId="{0E1689CF-551C-4158-A1ED-CB5CB5EAC090}" srcOrd="1" destOrd="0" presId="urn:microsoft.com/office/officeart/2005/8/layout/list1"/>
    <dgm:cxn modelId="{C8719E1B-CCA7-4F56-9679-F53A6713BF31}" type="presParOf" srcId="{D6FC3924-C449-4198-9AE1-A9F92485FBD8}" destId="{932E1817-45B8-4CA6-9F11-34AF7AFAA45E}" srcOrd="17" destOrd="0" presId="urn:microsoft.com/office/officeart/2005/8/layout/list1"/>
    <dgm:cxn modelId="{7D11B09C-EC08-40CA-ADEE-CFD9DAD3F5B8}" type="presParOf" srcId="{D6FC3924-C449-4198-9AE1-A9F92485FBD8}" destId="{278F0EC5-01DF-462A-A74F-B2A7BA283285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BAA64-475F-4EBC-9803-F76E311C363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51B4B2-20CA-42BA-B25D-E02C73BCEE00}">
      <dgm:prSet phldrT="[Текст]" custT="1"/>
      <dgm:spPr/>
      <dgm:t>
        <a:bodyPr/>
        <a:lstStyle/>
        <a:p>
          <a:r>
            <a:rPr lang="uk-UA" sz="25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уперше досліджено особливості реалізації спонукальної модальності в агітаційно-рекламних передвиборчих матеріалах – програмах політичних партій на місцевих виборах 2015 р.     (м. Черкаси);</a:t>
          </a:r>
          <a:endParaRPr lang="ru-RU" sz="2500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30FA7FB5-293A-440E-B2AC-94E176CFCD20}" type="parTrans" cxnId="{187FB34F-44D2-4329-8DBA-0F45B4A8C98D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3DBFCD97-3DCC-4EF5-9311-234A8204C045}" type="sibTrans" cxnId="{187FB34F-44D2-4329-8DBA-0F45B4A8C98D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2D62E76F-83E2-42CA-85D2-1DE06EC10D3C}">
      <dgm:prSet phldrT="[Текст]" phldr="1"/>
      <dgm:spPr>
        <a:solidFill>
          <a:srgbClr val="FFDD2D"/>
        </a:solidFill>
      </dgm:spPr>
      <dgm:t>
        <a:bodyPr/>
        <a:lstStyle/>
        <a:p>
          <a:endParaRPr lang="ru-RU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4A592DFB-E996-4AB3-A5BE-FB68CA4E12B1}" type="parTrans" cxnId="{393EBE24-71C0-4CF4-81C0-A373084FDC48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97128B29-7C47-471B-8854-81B2B82B01F7}" type="sibTrans" cxnId="{393EBE24-71C0-4CF4-81C0-A373084FDC48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001A98D8-2435-4DE9-B638-B93FDBD8238C}">
      <dgm:prSet phldrT="[Текст]" custT="1"/>
      <dgm:spPr/>
      <dgm:t>
        <a:bodyPr/>
        <a:lstStyle/>
        <a:p>
          <a:r>
            <a:rPr lang="uk-UA" sz="25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з’ясовано стратегії мовленнєвого спонукання лідера Радикальної партії Олега Ляшка</a:t>
          </a:r>
          <a:endParaRPr lang="ru-RU" sz="2500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736C7CB8-6A80-4865-AF1C-9E5682CBB456}" type="parTrans" cxnId="{E091602F-777B-43A6-8A3F-60ACC3454176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8EA03B33-573D-4941-82C7-17517705AB0E}" type="sibTrans" cxnId="{E091602F-777B-43A6-8A3F-60ACC3454176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842CE80B-5CCC-4996-8964-D86C73E1E20A}">
      <dgm:prSet phldrT="[Текст]" phldr="1"/>
      <dgm:spPr>
        <a:solidFill>
          <a:srgbClr val="FFDD2D"/>
        </a:solidFill>
      </dgm:spPr>
      <dgm:t>
        <a:bodyPr/>
        <a:lstStyle/>
        <a:p>
          <a:endParaRPr lang="ru-RU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E031CC2E-CAB1-46C1-8FEA-1FF267C91AF7}" type="sibTrans" cxnId="{349A04B2-139C-414D-8110-453EEC303D02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DEF9CF29-87F2-4334-A51F-B75E1AD4925F}" type="parTrans" cxnId="{349A04B2-139C-414D-8110-453EEC303D02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98034948-CCAD-4BA1-889A-34599F04CCD4}" type="pres">
      <dgm:prSet presAssocID="{2E3BAA64-475F-4EBC-9803-F76E311C36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643232-1C49-45D0-8EE3-76F12C8B4590}" type="pres">
      <dgm:prSet presAssocID="{842CE80B-5CCC-4996-8964-D86C73E1E20A}" presName="compositeNode" presStyleCnt="0">
        <dgm:presLayoutVars>
          <dgm:bulletEnabled val="1"/>
        </dgm:presLayoutVars>
      </dgm:prSet>
      <dgm:spPr/>
    </dgm:pt>
    <dgm:pt modelId="{4F369251-C492-4E7C-8873-103AE781C837}" type="pres">
      <dgm:prSet presAssocID="{842CE80B-5CCC-4996-8964-D86C73E1E20A}" presName="bgRect" presStyleLbl="node1" presStyleIdx="0" presStyleCnt="2" custScaleX="107497"/>
      <dgm:spPr/>
      <dgm:t>
        <a:bodyPr/>
        <a:lstStyle/>
        <a:p>
          <a:endParaRPr lang="ru-RU"/>
        </a:p>
      </dgm:t>
    </dgm:pt>
    <dgm:pt modelId="{7AA0311D-CB95-456D-B74E-1C884738385B}" type="pres">
      <dgm:prSet presAssocID="{842CE80B-5CCC-4996-8964-D86C73E1E20A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0BBC7-B17C-46DF-AE57-97D8FE3F6637}" type="pres">
      <dgm:prSet presAssocID="{842CE80B-5CCC-4996-8964-D86C73E1E20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AB095-ECB6-490E-91E2-ECABF3273A5D}" type="pres">
      <dgm:prSet presAssocID="{E031CC2E-CAB1-46C1-8FEA-1FF267C91AF7}" presName="hSp" presStyleCnt="0"/>
      <dgm:spPr/>
    </dgm:pt>
    <dgm:pt modelId="{1DD4CE4C-C088-4FBE-B471-6095F533E7F1}" type="pres">
      <dgm:prSet presAssocID="{E031CC2E-CAB1-46C1-8FEA-1FF267C91AF7}" presName="vProcSp" presStyleCnt="0"/>
      <dgm:spPr/>
    </dgm:pt>
    <dgm:pt modelId="{6BC990E1-4EA6-47D0-8A52-A241A69062D9}" type="pres">
      <dgm:prSet presAssocID="{E031CC2E-CAB1-46C1-8FEA-1FF267C91AF7}" presName="vSp1" presStyleCnt="0"/>
      <dgm:spPr/>
    </dgm:pt>
    <dgm:pt modelId="{6984196E-2AAA-4230-B0B3-A319F5401BE6}" type="pres">
      <dgm:prSet presAssocID="{E031CC2E-CAB1-46C1-8FEA-1FF267C91AF7}" presName="simulatedConn" presStyleLbl="solidFgAcc1" presStyleIdx="0" presStyleCnt="1" custScaleX="239813" custLinFactNeighborX="-17072" custLinFactNeighborY="10378"/>
      <dgm:spPr>
        <a:prstGeom prst="upDownArrow">
          <a:avLst/>
        </a:prstGeom>
      </dgm:spPr>
    </dgm:pt>
    <dgm:pt modelId="{EDE67D05-2A19-4295-AB51-C3833C919F35}" type="pres">
      <dgm:prSet presAssocID="{E031CC2E-CAB1-46C1-8FEA-1FF267C91AF7}" presName="vSp2" presStyleCnt="0"/>
      <dgm:spPr/>
    </dgm:pt>
    <dgm:pt modelId="{306D481F-196C-4771-9236-BC1B5D8E0062}" type="pres">
      <dgm:prSet presAssocID="{E031CC2E-CAB1-46C1-8FEA-1FF267C91AF7}" presName="sibTrans" presStyleCnt="0"/>
      <dgm:spPr/>
    </dgm:pt>
    <dgm:pt modelId="{0D105708-A95C-4192-BD4F-83584F1F4206}" type="pres">
      <dgm:prSet presAssocID="{2D62E76F-83E2-42CA-85D2-1DE06EC10D3C}" presName="compositeNode" presStyleCnt="0">
        <dgm:presLayoutVars>
          <dgm:bulletEnabled val="1"/>
        </dgm:presLayoutVars>
      </dgm:prSet>
      <dgm:spPr/>
    </dgm:pt>
    <dgm:pt modelId="{9833CA48-D8B7-4905-B87A-82C2B6A602F0}" type="pres">
      <dgm:prSet presAssocID="{2D62E76F-83E2-42CA-85D2-1DE06EC10D3C}" presName="bgRect" presStyleLbl="node1" presStyleIdx="1" presStyleCnt="2"/>
      <dgm:spPr/>
      <dgm:t>
        <a:bodyPr/>
        <a:lstStyle/>
        <a:p>
          <a:endParaRPr lang="ru-RU"/>
        </a:p>
      </dgm:t>
    </dgm:pt>
    <dgm:pt modelId="{0E8127A7-F445-4CE2-9FBF-48AF231BBD63}" type="pres">
      <dgm:prSet presAssocID="{2D62E76F-83E2-42CA-85D2-1DE06EC10D3C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2CF71-7DC3-4287-A4A7-580C2F4BB680}" type="pres">
      <dgm:prSet presAssocID="{2D62E76F-83E2-42CA-85D2-1DE06EC10D3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73C72-0735-4F0E-BB1F-EB49EC708ACF}" type="presOf" srcId="{842CE80B-5CCC-4996-8964-D86C73E1E20A}" destId="{4F369251-C492-4E7C-8873-103AE781C837}" srcOrd="0" destOrd="0" presId="urn:microsoft.com/office/officeart/2005/8/layout/hProcess7"/>
    <dgm:cxn modelId="{187FB34F-44D2-4329-8DBA-0F45B4A8C98D}" srcId="{842CE80B-5CCC-4996-8964-D86C73E1E20A}" destId="{8251B4B2-20CA-42BA-B25D-E02C73BCEE00}" srcOrd="0" destOrd="0" parTransId="{30FA7FB5-293A-440E-B2AC-94E176CFCD20}" sibTransId="{3DBFCD97-3DCC-4EF5-9311-234A8204C045}"/>
    <dgm:cxn modelId="{E091602F-777B-43A6-8A3F-60ACC3454176}" srcId="{2D62E76F-83E2-42CA-85D2-1DE06EC10D3C}" destId="{001A98D8-2435-4DE9-B638-B93FDBD8238C}" srcOrd="0" destOrd="0" parTransId="{736C7CB8-6A80-4865-AF1C-9E5682CBB456}" sibTransId="{8EA03B33-573D-4941-82C7-17517705AB0E}"/>
    <dgm:cxn modelId="{393EBE24-71C0-4CF4-81C0-A373084FDC48}" srcId="{2E3BAA64-475F-4EBC-9803-F76E311C3633}" destId="{2D62E76F-83E2-42CA-85D2-1DE06EC10D3C}" srcOrd="1" destOrd="0" parTransId="{4A592DFB-E996-4AB3-A5BE-FB68CA4E12B1}" sibTransId="{97128B29-7C47-471B-8854-81B2B82B01F7}"/>
    <dgm:cxn modelId="{EC73BA7A-3E05-4F5E-9414-18649C05EAAF}" type="presOf" srcId="{2D62E76F-83E2-42CA-85D2-1DE06EC10D3C}" destId="{9833CA48-D8B7-4905-B87A-82C2B6A602F0}" srcOrd="0" destOrd="0" presId="urn:microsoft.com/office/officeart/2005/8/layout/hProcess7"/>
    <dgm:cxn modelId="{9A547E56-1396-4C1A-8D85-54828D2D843E}" type="presOf" srcId="{8251B4B2-20CA-42BA-B25D-E02C73BCEE00}" destId="{3F10BBC7-B17C-46DF-AE57-97D8FE3F6637}" srcOrd="0" destOrd="0" presId="urn:microsoft.com/office/officeart/2005/8/layout/hProcess7"/>
    <dgm:cxn modelId="{90CC4E24-A08B-4544-B6E8-98ADB00CE5D7}" type="presOf" srcId="{2D62E76F-83E2-42CA-85D2-1DE06EC10D3C}" destId="{0E8127A7-F445-4CE2-9FBF-48AF231BBD63}" srcOrd="1" destOrd="0" presId="urn:microsoft.com/office/officeart/2005/8/layout/hProcess7"/>
    <dgm:cxn modelId="{47F67784-1D5D-49B2-AC57-9CC7BAE996D6}" type="presOf" srcId="{001A98D8-2435-4DE9-B638-B93FDBD8238C}" destId="{7452CF71-7DC3-4287-A4A7-580C2F4BB680}" srcOrd="0" destOrd="0" presId="urn:microsoft.com/office/officeart/2005/8/layout/hProcess7"/>
    <dgm:cxn modelId="{15D4DEAC-D96B-4079-A550-D7E3F0D2AE63}" type="presOf" srcId="{2E3BAA64-475F-4EBC-9803-F76E311C3633}" destId="{98034948-CCAD-4BA1-889A-34599F04CCD4}" srcOrd="0" destOrd="0" presId="urn:microsoft.com/office/officeart/2005/8/layout/hProcess7"/>
    <dgm:cxn modelId="{349A04B2-139C-414D-8110-453EEC303D02}" srcId="{2E3BAA64-475F-4EBC-9803-F76E311C3633}" destId="{842CE80B-5CCC-4996-8964-D86C73E1E20A}" srcOrd="0" destOrd="0" parTransId="{DEF9CF29-87F2-4334-A51F-B75E1AD4925F}" sibTransId="{E031CC2E-CAB1-46C1-8FEA-1FF267C91AF7}"/>
    <dgm:cxn modelId="{334E028A-393E-4976-A671-AEABD815ECC0}" type="presOf" srcId="{842CE80B-5CCC-4996-8964-D86C73E1E20A}" destId="{7AA0311D-CB95-456D-B74E-1C884738385B}" srcOrd="1" destOrd="0" presId="urn:microsoft.com/office/officeart/2005/8/layout/hProcess7"/>
    <dgm:cxn modelId="{BD6F0B2A-8674-4B47-8B38-F2FB7F5BDA35}" type="presParOf" srcId="{98034948-CCAD-4BA1-889A-34599F04CCD4}" destId="{24643232-1C49-45D0-8EE3-76F12C8B4590}" srcOrd="0" destOrd="0" presId="urn:microsoft.com/office/officeart/2005/8/layout/hProcess7"/>
    <dgm:cxn modelId="{88C12D92-B9CC-4840-B634-BF31D8158430}" type="presParOf" srcId="{24643232-1C49-45D0-8EE3-76F12C8B4590}" destId="{4F369251-C492-4E7C-8873-103AE781C837}" srcOrd="0" destOrd="0" presId="urn:microsoft.com/office/officeart/2005/8/layout/hProcess7"/>
    <dgm:cxn modelId="{FA66A9D2-7D9E-4AF0-B5BB-1B73161304C1}" type="presParOf" srcId="{24643232-1C49-45D0-8EE3-76F12C8B4590}" destId="{7AA0311D-CB95-456D-B74E-1C884738385B}" srcOrd="1" destOrd="0" presId="urn:microsoft.com/office/officeart/2005/8/layout/hProcess7"/>
    <dgm:cxn modelId="{C086F40A-0207-41B6-94EB-B6F32A32ED43}" type="presParOf" srcId="{24643232-1C49-45D0-8EE3-76F12C8B4590}" destId="{3F10BBC7-B17C-46DF-AE57-97D8FE3F6637}" srcOrd="2" destOrd="0" presId="urn:microsoft.com/office/officeart/2005/8/layout/hProcess7"/>
    <dgm:cxn modelId="{A01174F8-6FC7-4616-8CB5-1F53990C3A7D}" type="presParOf" srcId="{98034948-CCAD-4BA1-889A-34599F04CCD4}" destId="{7AEAB095-ECB6-490E-91E2-ECABF3273A5D}" srcOrd="1" destOrd="0" presId="urn:microsoft.com/office/officeart/2005/8/layout/hProcess7"/>
    <dgm:cxn modelId="{0841D7D6-17CE-47DE-BA1A-793CD2AAA447}" type="presParOf" srcId="{98034948-CCAD-4BA1-889A-34599F04CCD4}" destId="{1DD4CE4C-C088-4FBE-B471-6095F533E7F1}" srcOrd="2" destOrd="0" presId="urn:microsoft.com/office/officeart/2005/8/layout/hProcess7"/>
    <dgm:cxn modelId="{048FF7B4-4C9B-409F-A3C3-4E8038615148}" type="presParOf" srcId="{1DD4CE4C-C088-4FBE-B471-6095F533E7F1}" destId="{6BC990E1-4EA6-47D0-8A52-A241A69062D9}" srcOrd="0" destOrd="0" presId="urn:microsoft.com/office/officeart/2005/8/layout/hProcess7"/>
    <dgm:cxn modelId="{D60FB0E5-01AA-4E9F-9D0C-9EFB1BBF7615}" type="presParOf" srcId="{1DD4CE4C-C088-4FBE-B471-6095F533E7F1}" destId="{6984196E-2AAA-4230-B0B3-A319F5401BE6}" srcOrd="1" destOrd="0" presId="urn:microsoft.com/office/officeart/2005/8/layout/hProcess7"/>
    <dgm:cxn modelId="{85620739-60F2-42EC-9ED5-B65ACDD9AB3C}" type="presParOf" srcId="{1DD4CE4C-C088-4FBE-B471-6095F533E7F1}" destId="{EDE67D05-2A19-4295-AB51-C3833C919F35}" srcOrd="2" destOrd="0" presId="urn:microsoft.com/office/officeart/2005/8/layout/hProcess7"/>
    <dgm:cxn modelId="{E69EE6DF-42E9-43F9-9305-DE90FA55B49D}" type="presParOf" srcId="{98034948-CCAD-4BA1-889A-34599F04CCD4}" destId="{306D481F-196C-4771-9236-BC1B5D8E0062}" srcOrd="3" destOrd="0" presId="urn:microsoft.com/office/officeart/2005/8/layout/hProcess7"/>
    <dgm:cxn modelId="{DB0ADAAD-9329-463A-A468-C124DBAD6BDA}" type="presParOf" srcId="{98034948-CCAD-4BA1-889A-34599F04CCD4}" destId="{0D105708-A95C-4192-BD4F-83584F1F4206}" srcOrd="4" destOrd="0" presId="urn:microsoft.com/office/officeart/2005/8/layout/hProcess7"/>
    <dgm:cxn modelId="{112F7897-56CD-4AAD-8C56-8DA0CEF3141A}" type="presParOf" srcId="{0D105708-A95C-4192-BD4F-83584F1F4206}" destId="{9833CA48-D8B7-4905-B87A-82C2B6A602F0}" srcOrd="0" destOrd="0" presId="urn:microsoft.com/office/officeart/2005/8/layout/hProcess7"/>
    <dgm:cxn modelId="{6A05F759-7146-4D60-8ADC-933BB60ABFCC}" type="presParOf" srcId="{0D105708-A95C-4192-BD4F-83584F1F4206}" destId="{0E8127A7-F445-4CE2-9FBF-48AF231BBD63}" srcOrd="1" destOrd="0" presId="urn:microsoft.com/office/officeart/2005/8/layout/hProcess7"/>
    <dgm:cxn modelId="{987BD73D-693E-4B1D-AD71-5A924D3DA996}" type="presParOf" srcId="{0D105708-A95C-4192-BD4F-83584F1F4206}" destId="{7452CF71-7DC3-4287-A4A7-580C2F4BB68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DBCB48-78CE-42B3-B741-994EFA2F25D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9DBBB1-3C66-467E-91C7-92AC7F390EFD}">
      <dgm:prSet phldrT="[Текст]"/>
      <dgm:spPr>
        <a:solidFill>
          <a:srgbClr val="552579"/>
        </a:solidFill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Franklin Gothic Book" panose="020B0503020102020204" pitchFamily="34" charset="0"/>
            </a:rPr>
            <a:t>Т.В. Заболотна</a:t>
          </a:r>
          <a:endParaRPr lang="ru-RU" b="1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BD2EF820-EB9D-45CC-9F56-972F3793E63F}" type="parTrans" cxnId="{CF9B2F13-37C4-4FCF-B902-60AF5280BA23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9002A2AE-8A72-4161-A426-B815FC837FD8}" type="sibTrans" cxnId="{CF9B2F13-37C4-4FCF-B902-60AF5280BA23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6B6E46C3-4104-4E6F-A848-BE2897417802}">
      <dgm:prSet phldrT="[Текст]"/>
      <dgm:spPr>
        <a:solidFill>
          <a:srgbClr val="FFDD2D">
            <a:alpha val="76863"/>
          </a:srgbClr>
        </a:solidFill>
      </dgm:spPr>
      <dgm:t>
        <a:bodyPr/>
        <a:lstStyle/>
        <a:p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Реклама як «</a:t>
          </a:r>
          <a:r>
            <a:rPr lang="uk-UA" b="1" dirty="0" err="1" smtClean="0">
              <a:solidFill>
                <a:srgbClr val="552579"/>
              </a:solidFill>
              <a:latin typeface="Franklin Gothic Book" panose="020B0503020102020204" pitchFamily="34" charset="0"/>
            </a:rPr>
            <a:t>позастильовий</a:t>
          </a:r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 жанр»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1D94E9FF-0D22-4E5D-B61E-C0B82D039B53}" type="parTrans" cxnId="{C817E87F-37E2-446C-ADE8-3D03AC84B39D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5E4C41C0-D25E-473A-9FA2-99F3A086C05C}" type="sibTrans" cxnId="{C817E87F-37E2-446C-ADE8-3D03AC84B39D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F3901058-2173-4F93-9B40-A96061203118}">
      <dgm:prSet phldrT="[Текст]"/>
      <dgm:spPr>
        <a:solidFill>
          <a:srgbClr val="552579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b="1" dirty="0" smtClean="0">
              <a:solidFill>
                <a:schemeClr val="bg1"/>
              </a:solidFill>
              <a:latin typeface="Franklin Gothic Book" panose="020B0503020102020204" pitchFamily="34" charset="0"/>
            </a:rPr>
            <a:t>Г. С. Абрамова,  </a:t>
          </a:r>
        </a:p>
        <a:p>
          <a:pPr>
            <a:spcAft>
              <a:spcPts val="0"/>
            </a:spcAft>
          </a:pPr>
          <a:r>
            <a:rPr lang="uk-UA" b="1" dirty="0" smtClean="0">
              <a:solidFill>
                <a:schemeClr val="bg1"/>
              </a:solidFill>
              <a:latin typeface="Franklin Gothic Book" panose="020B0503020102020204" pitchFamily="34" charset="0"/>
            </a:rPr>
            <a:t>Г. Г. </a:t>
          </a:r>
          <a:r>
            <a:rPr lang="uk-UA" b="1" dirty="0" err="1" smtClean="0">
              <a:solidFill>
                <a:schemeClr val="bg1"/>
              </a:solidFill>
              <a:latin typeface="Franklin Gothic Book" panose="020B0503020102020204" pitchFamily="34" charset="0"/>
            </a:rPr>
            <a:t>Почепцов</a:t>
          </a:r>
          <a:r>
            <a:rPr lang="uk-UA" b="1" dirty="0" smtClean="0">
              <a:solidFill>
                <a:schemeClr val="bg1"/>
              </a:solidFill>
              <a:latin typeface="Franklin Gothic Book" panose="020B0503020102020204" pitchFamily="34" charset="0"/>
            </a:rPr>
            <a:t>,    </a:t>
          </a:r>
        </a:p>
        <a:p>
          <a:pPr>
            <a:spcAft>
              <a:spcPts val="0"/>
            </a:spcAft>
          </a:pPr>
          <a:r>
            <a:rPr lang="uk-UA" b="1" dirty="0" smtClean="0">
              <a:solidFill>
                <a:schemeClr val="bg1"/>
              </a:solidFill>
              <a:latin typeface="Franklin Gothic Book" panose="020B0503020102020204" pitchFamily="34" charset="0"/>
            </a:rPr>
            <a:t>В. Г. Костомаров</a:t>
          </a:r>
          <a:endParaRPr lang="ru-RU" b="1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2A319C97-0F40-4292-A89C-69A741F70867}" type="parTrans" cxnId="{A69CA8E4-60EB-4259-A9C5-E6982F81B131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E3F3A9F4-6C56-459D-A279-64DD58F4BEE9}" type="sibTrans" cxnId="{A69CA8E4-60EB-4259-A9C5-E6982F81B131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1BCCFDBE-96FC-4D70-93B7-BE8BF65B880A}">
      <dgm:prSet/>
      <dgm:spPr>
        <a:solidFill>
          <a:srgbClr val="FFDD2D">
            <a:alpha val="76863"/>
          </a:srgbClr>
        </a:solidFill>
      </dgm:spPr>
      <dgm:t>
        <a:bodyPr/>
        <a:lstStyle/>
        <a:p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Реклама як стиль масової </a:t>
          </a:r>
          <a:r>
            <a:rPr lang="uk-UA" b="1" dirty="0" err="1" smtClean="0">
              <a:solidFill>
                <a:srgbClr val="552579"/>
              </a:solidFill>
              <a:latin typeface="Franklin Gothic Book" panose="020B0503020102020204" pitchFamily="34" charset="0"/>
            </a:rPr>
            <a:t>комункації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C2FA39E5-20B1-4BE0-9908-A11FC1624621}" type="parTrans" cxnId="{62EB53D1-1483-479F-9372-87E7F3E0A42E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9A67F8B2-64E8-4F75-9FD7-D07C0DF4559A}" type="sibTrans" cxnId="{62EB53D1-1483-479F-9372-87E7F3E0A42E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3F72C946-D33E-436E-B599-DC8FB0B7CF6F}">
      <dgm:prSet/>
      <dgm:spPr>
        <a:solidFill>
          <a:srgbClr val="FFDD2D">
            <a:alpha val="76863"/>
          </a:srgbClr>
        </a:solidFill>
      </dgm:spPr>
      <dgm:t>
        <a:bodyPr/>
        <a:lstStyle/>
        <a:p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D7751825-4994-44A6-ADC6-5A64F4F9FF71}" type="parTrans" cxnId="{D21E1AEE-4B2B-4821-8C25-BCD3C0E0BEB1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FB880DB2-38AA-41D3-BD71-B48DC820A5E6}" type="sibTrans" cxnId="{D21E1AEE-4B2B-4821-8C25-BCD3C0E0BEB1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5E8CC34A-19AE-4A0F-945C-3E03CDE2E845}">
      <dgm:prSet/>
      <dgm:spPr>
        <a:solidFill>
          <a:srgbClr val="552579"/>
        </a:solidFill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Franklin Gothic Book" panose="020B0503020102020204" pitchFamily="34" charset="0"/>
            </a:rPr>
            <a:t>В.О. </a:t>
          </a:r>
          <a:r>
            <a:rPr lang="uk-UA" b="1" dirty="0" err="1" smtClean="0">
              <a:solidFill>
                <a:schemeClr val="bg1"/>
              </a:solidFill>
              <a:latin typeface="Franklin Gothic Book" panose="020B0503020102020204" pitchFamily="34" charset="0"/>
            </a:rPr>
            <a:t>Климчук</a:t>
          </a:r>
          <a:endParaRPr lang="ru-RU" b="1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0AB7F895-D14E-4EBA-B499-E38F197CD702}" type="parTrans" cxnId="{FA05C16E-7408-45D1-BFF5-59DF91F502EE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71F1F2CC-B9C4-48D8-A642-A7795A259D9B}" type="sibTrans" cxnId="{FA05C16E-7408-45D1-BFF5-59DF91F502EE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DBCA5A87-88F8-49E7-A146-1BE6AF4AF03E}">
      <dgm:prSet/>
      <dgm:spPr>
        <a:solidFill>
          <a:srgbClr val="FFDD2D">
            <a:alpha val="76863"/>
          </a:srgbClr>
        </a:solidFill>
      </dgm:spPr>
      <dgm:t>
        <a:bodyPr/>
        <a:lstStyle/>
        <a:p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Реклама як окремий </a:t>
          </a:r>
          <a:r>
            <a:rPr lang="uk-UA" b="1" dirty="0" err="1" smtClean="0">
              <a:solidFill>
                <a:srgbClr val="552579"/>
              </a:solidFill>
              <a:latin typeface="Franklin Gothic Book" panose="020B0503020102020204" pitchFamily="34" charset="0"/>
            </a:rPr>
            <a:t>функційний</a:t>
          </a:r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 різновид мови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8B4F8958-F659-49D1-9174-9CBE43C33275}" type="parTrans" cxnId="{9F516E70-4D4F-4AB0-90B8-68E3BEC0DA36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6D8391F7-018E-4DD9-8F04-303413692D62}" type="sibTrans" cxnId="{9F516E70-4D4F-4AB0-90B8-68E3BEC0DA36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B7CC75E4-45B9-4C59-9896-1D2827F88503}">
      <dgm:prSet/>
      <dgm:spPr>
        <a:solidFill>
          <a:srgbClr val="FFDD2D">
            <a:alpha val="76863"/>
          </a:srgbClr>
        </a:solidFill>
      </dgm:spPr>
      <dgm:t>
        <a:bodyPr/>
        <a:lstStyle/>
        <a:p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C7391EA2-E819-4AF6-B8DE-06DD1EBB396E}" type="parTrans" cxnId="{796E2143-0592-4040-B550-560E0902346B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0D5DE614-EA7C-47F4-BF97-5D946055285D}" type="sibTrans" cxnId="{796E2143-0592-4040-B550-560E0902346B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273C29A4-F8A2-4622-982C-F7AEFE5DE5C3}">
      <dgm:prSet phldrT="[Текст]"/>
      <dgm:spPr>
        <a:solidFill>
          <a:srgbClr val="FFDD2D">
            <a:alpha val="76863"/>
          </a:srgbClr>
        </a:solidFill>
      </dgm:spPr>
      <dgm:t>
        <a:bodyPr/>
        <a:lstStyle/>
        <a:p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33060CDE-D56A-469C-B54D-963AFCDA3C2C}" type="parTrans" cxnId="{FBC6E26F-ED79-4B28-BD0E-9CC18AA9A9E2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63D18E41-0750-45D1-A92F-93270F9C50E5}" type="sibTrans" cxnId="{FBC6E26F-ED79-4B28-BD0E-9CC18AA9A9E2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DD6ABDD8-F02C-48DA-9253-4007E321C93C}">
      <dgm:prSet/>
      <dgm:spPr>
        <a:solidFill>
          <a:srgbClr val="FFDD2D">
            <a:alpha val="76863"/>
          </a:srgbClr>
        </a:solidFill>
      </dgm:spPr>
      <dgm:t>
        <a:bodyPr/>
        <a:lstStyle/>
        <a:p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49512A3A-6671-435D-AB02-6E6BAD8F86A9}" type="parTrans" cxnId="{2EB2F278-B283-4DAA-92B0-949E7B78BBDF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1ABAF0F4-DB33-4CA6-923B-A419D9CEC395}" type="sibTrans" cxnId="{2EB2F278-B283-4DAA-92B0-949E7B78BBDF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AC3E5A42-F12F-4C72-ACE3-E573DB57E1D5}" type="pres">
      <dgm:prSet presAssocID="{18DBCB48-78CE-42B3-B741-994EFA2F25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EF63B2-68E8-4A19-AF39-8207FF3489F6}" type="pres">
      <dgm:prSet presAssocID="{2A9DBBB1-3C66-467E-91C7-92AC7F390EFD}" presName="linNode" presStyleCnt="0"/>
      <dgm:spPr/>
    </dgm:pt>
    <dgm:pt modelId="{2AF82E87-3553-4E21-AC76-61748CCD7CC6}" type="pres">
      <dgm:prSet presAssocID="{2A9DBBB1-3C66-467E-91C7-92AC7F390EF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0A11E-B489-41A1-A7C3-541E14A341BC}" type="pres">
      <dgm:prSet presAssocID="{2A9DBBB1-3C66-467E-91C7-92AC7F390EF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67945-C196-4A6F-ADAA-D21A715E2F36}" type="pres">
      <dgm:prSet presAssocID="{9002A2AE-8A72-4161-A426-B815FC837FD8}" presName="spacing" presStyleCnt="0"/>
      <dgm:spPr/>
    </dgm:pt>
    <dgm:pt modelId="{4F74A50C-A2BF-4931-AFFC-0BFBBEB22CD3}" type="pres">
      <dgm:prSet presAssocID="{F3901058-2173-4F93-9B40-A96061203118}" presName="linNode" presStyleCnt="0"/>
      <dgm:spPr/>
    </dgm:pt>
    <dgm:pt modelId="{99EA0FCD-4AB2-4081-AE54-4D9A2AC25105}" type="pres">
      <dgm:prSet presAssocID="{F3901058-2173-4F93-9B40-A9606120311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8334E-10AD-46EC-8218-C09EECE4334F}" type="pres">
      <dgm:prSet presAssocID="{F3901058-2173-4F93-9B40-A9606120311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7ABCD-1B02-4B83-89CC-90A1D6CA65BA}" type="pres">
      <dgm:prSet presAssocID="{E3F3A9F4-6C56-459D-A279-64DD58F4BEE9}" presName="spacing" presStyleCnt="0"/>
      <dgm:spPr/>
    </dgm:pt>
    <dgm:pt modelId="{4F100AF6-1D07-41F7-B486-EC862E498056}" type="pres">
      <dgm:prSet presAssocID="{5E8CC34A-19AE-4A0F-945C-3E03CDE2E845}" presName="linNode" presStyleCnt="0"/>
      <dgm:spPr/>
    </dgm:pt>
    <dgm:pt modelId="{14395E17-28A5-4DBB-93C5-D3589C557B62}" type="pres">
      <dgm:prSet presAssocID="{5E8CC34A-19AE-4A0F-945C-3E03CDE2E84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7D25C-9E0B-4B3D-AB0A-1E29AEA5F9E8}" type="pres">
      <dgm:prSet presAssocID="{5E8CC34A-19AE-4A0F-945C-3E03CDE2E84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E1AEE-4B2B-4821-8C25-BCD3C0E0BEB1}" srcId="{F3901058-2173-4F93-9B40-A96061203118}" destId="{3F72C946-D33E-436E-B599-DC8FB0B7CF6F}" srcOrd="2" destOrd="0" parTransId="{D7751825-4994-44A6-ADC6-5A64F4F9FF71}" sibTransId="{FB880DB2-38AA-41D3-BD71-B48DC820A5E6}"/>
    <dgm:cxn modelId="{911944D3-2072-4E70-9DCE-87A1E5A4A471}" type="presOf" srcId="{3F72C946-D33E-436E-B599-DC8FB0B7CF6F}" destId="{52A8334E-10AD-46EC-8218-C09EECE4334F}" srcOrd="0" destOrd="2" presId="urn:microsoft.com/office/officeart/2005/8/layout/vList6"/>
    <dgm:cxn modelId="{C817E87F-37E2-446C-ADE8-3D03AC84B39D}" srcId="{2A9DBBB1-3C66-467E-91C7-92AC7F390EFD}" destId="{6B6E46C3-4104-4E6F-A848-BE2897417802}" srcOrd="1" destOrd="0" parTransId="{1D94E9FF-0D22-4E5D-B61E-C0B82D039B53}" sibTransId="{5E4C41C0-D25E-473A-9FA2-99F3A086C05C}"/>
    <dgm:cxn modelId="{A69CA8E4-60EB-4259-A9C5-E6982F81B131}" srcId="{18DBCB48-78CE-42B3-B741-994EFA2F25D6}" destId="{F3901058-2173-4F93-9B40-A96061203118}" srcOrd="1" destOrd="0" parTransId="{2A319C97-0F40-4292-A89C-69A741F70867}" sibTransId="{E3F3A9F4-6C56-459D-A279-64DD58F4BEE9}"/>
    <dgm:cxn modelId="{CF9B2F13-37C4-4FCF-B902-60AF5280BA23}" srcId="{18DBCB48-78CE-42B3-B741-994EFA2F25D6}" destId="{2A9DBBB1-3C66-467E-91C7-92AC7F390EFD}" srcOrd="0" destOrd="0" parTransId="{BD2EF820-EB9D-45CC-9F56-972F3793E63F}" sibTransId="{9002A2AE-8A72-4161-A426-B815FC837FD8}"/>
    <dgm:cxn modelId="{BF707B57-87EE-40C9-913D-348621ED4D49}" type="presOf" srcId="{1BCCFDBE-96FC-4D70-93B7-BE8BF65B880A}" destId="{52A8334E-10AD-46EC-8218-C09EECE4334F}" srcOrd="0" destOrd="1" presId="urn:microsoft.com/office/officeart/2005/8/layout/vList6"/>
    <dgm:cxn modelId="{97791101-9AD6-4827-B017-41EE9168567E}" type="presOf" srcId="{5E8CC34A-19AE-4A0F-945C-3E03CDE2E845}" destId="{14395E17-28A5-4DBB-93C5-D3589C557B62}" srcOrd="0" destOrd="0" presId="urn:microsoft.com/office/officeart/2005/8/layout/vList6"/>
    <dgm:cxn modelId="{9F516E70-4D4F-4AB0-90B8-68E3BEC0DA36}" srcId="{5E8CC34A-19AE-4A0F-945C-3E03CDE2E845}" destId="{DBCA5A87-88F8-49E7-A146-1BE6AF4AF03E}" srcOrd="1" destOrd="0" parTransId="{8B4F8958-F659-49D1-9174-9CBE43C33275}" sibTransId="{6D8391F7-018E-4DD9-8F04-303413692D62}"/>
    <dgm:cxn modelId="{1B0AAECB-D45F-4039-B3FA-025488C2083E}" type="presOf" srcId="{6B6E46C3-4104-4E6F-A848-BE2897417802}" destId="{E460A11E-B489-41A1-A7C3-541E14A341BC}" srcOrd="0" destOrd="1" presId="urn:microsoft.com/office/officeart/2005/8/layout/vList6"/>
    <dgm:cxn modelId="{2EB2F278-B283-4DAA-92B0-949E7B78BBDF}" srcId="{5E8CC34A-19AE-4A0F-945C-3E03CDE2E845}" destId="{DD6ABDD8-F02C-48DA-9253-4007E321C93C}" srcOrd="0" destOrd="0" parTransId="{49512A3A-6671-435D-AB02-6E6BAD8F86A9}" sibTransId="{1ABAF0F4-DB33-4CA6-923B-A419D9CEC395}"/>
    <dgm:cxn modelId="{FA05C16E-7408-45D1-BFF5-59DF91F502EE}" srcId="{18DBCB48-78CE-42B3-B741-994EFA2F25D6}" destId="{5E8CC34A-19AE-4A0F-945C-3E03CDE2E845}" srcOrd="2" destOrd="0" parTransId="{0AB7F895-D14E-4EBA-B499-E38F197CD702}" sibTransId="{71F1F2CC-B9C4-48D8-A642-A7795A259D9B}"/>
    <dgm:cxn modelId="{62EB53D1-1483-479F-9372-87E7F3E0A42E}" srcId="{F3901058-2173-4F93-9B40-A96061203118}" destId="{1BCCFDBE-96FC-4D70-93B7-BE8BF65B880A}" srcOrd="1" destOrd="0" parTransId="{C2FA39E5-20B1-4BE0-9908-A11FC1624621}" sibTransId="{9A67F8B2-64E8-4F75-9FD7-D07C0DF4559A}"/>
    <dgm:cxn modelId="{C4182749-6484-41E3-825C-FE8AE22FF864}" type="presOf" srcId="{DBCA5A87-88F8-49E7-A146-1BE6AF4AF03E}" destId="{7FE7D25C-9E0B-4B3D-AB0A-1E29AEA5F9E8}" srcOrd="0" destOrd="1" presId="urn:microsoft.com/office/officeart/2005/8/layout/vList6"/>
    <dgm:cxn modelId="{FAAED5D3-658C-4D1F-A71D-F3C456DAA48B}" type="presOf" srcId="{F3901058-2173-4F93-9B40-A96061203118}" destId="{99EA0FCD-4AB2-4081-AE54-4D9A2AC25105}" srcOrd="0" destOrd="0" presId="urn:microsoft.com/office/officeart/2005/8/layout/vList6"/>
    <dgm:cxn modelId="{7668EC29-4947-4A07-BFE2-4186693A1F8C}" type="presOf" srcId="{B7CC75E4-45B9-4C59-9896-1D2827F88503}" destId="{52A8334E-10AD-46EC-8218-C09EECE4334F}" srcOrd="0" destOrd="0" presId="urn:microsoft.com/office/officeart/2005/8/layout/vList6"/>
    <dgm:cxn modelId="{83396BA2-3725-498A-A932-16B034EC0A16}" type="presOf" srcId="{18DBCB48-78CE-42B3-B741-994EFA2F25D6}" destId="{AC3E5A42-F12F-4C72-ACE3-E573DB57E1D5}" srcOrd="0" destOrd="0" presId="urn:microsoft.com/office/officeart/2005/8/layout/vList6"/>
    <dgm:cxn modelId="{25A4B042-948E-43E2-ABD2-3520CF1A2630}" type="presOf" srcId="{2A9DBBB1-3C66-467E-91C7-92AC7F390EFD}" destId="{2AF82E87-3553-4E21-AC76-61748CCD7CC6}" srcOrd="0" destOrd="0" presId="urn:microsoft.com/office/officeart/2005/8/layout/vList6"/>
    <dgm:cxn modelId="{796E2143-0592-4040-B550-560E0902346B}" srcId="{F3901058-2173-4F93-9B40-A96061203118}" destId="{B7CC75E4-45B9-4C59-9896-1D2827F88503}" srcOrd="0" destOrd="0" parTransId="{C7391EA2-E819-4AF6-B8DE-06DD1EBB396E}" sibTransId="{0D5DE614-EA7C-47F4-BF97-5D946055285D}"/>
    <dgm:cxn modelId="{C025562E-C450-410B-B51C-59203A22905E}" type="presOf" srcId="{DD6ABDD8-F02C-48DA-9253-4007E321C93C}" destId="{7FE7D25C-9E0B-4B3D-AB0A-1E29AEA5F9E8}" srcOrd="0" destOrd="0" presId="urn:microsoft.com/office/officeart/2005/8/layout/vList6"/>
    <dgm:cxn modelId="{FBC6E26F-ED79-4B28-BD0E-9CC18AA9A9E2}" srcId="{2A9DBBB1-3C66-467E-91C7-92AC7F390EFD}" destId="{273C29A4-F8A2-4622-982C-F7AEFE5DE5C3}" srcOrd="0" destOrd="0" parTransId="{33060CDE-D56A-469C-B54D-963AFCDA3C2C}" sibTransId="{63D18E41-0750-45D1-A92F-93270F9C50E5}"/>
    <dgm:cxn modelId="{90B66DD2-6254-4164-82FB-9AB1E03E556A}" type="presOf" srcId="{273C29A4-F8A2-4622-982C-F7AEFE5DE5C3}" destId="{E460A11E-B489-41A1-A7C3-541E14A341BC}" srcOrd="0" destOrd="0" presId="urn:microsoft.com/office/officeart/2005/8/layout/vList6"/>
    <dgm:cxn modelId="{3076AD4C-DC8C-4763-ABF3-AFF3C41B2823}" type="presParOf" srcId="{AC3E5A42-F12F-4C72-ACE3-E573DB57E1D5}" destId="{D7EF63B2-68E8-4A19-AF39-8207FF3489F6}" srcOrd="0" destOrd="0" presId="urn:microsoft.com/office/officeart/2005/8/layout/vList6"/>
    <dgm:cxn modelId="{C7CA8416-1082-45D6-926C-3925A5324F4E}" type="presParOf" srcId="{D7EF63B2-68E8-4A19-AF39-8207FF3489F6}" destId="{2AF82E87-3553-4E21-AC76-61748CCD7CC6}" srcOrd="0" destOrd="0" presId="urn:microsoft.com/office/officeart/2005/8/layout/vList6"/>
    <dgm:cxn modelId="{948358A1-AA1A-4363-82C9-3DEF29816112}" type="presParOf" srcId="{D7EF63B2-68E8-4A19-AF39-8207FF3489F6}" destId="{E460A11E-B489-41A1-A7C3-541E14A341BC}" srcOrd="1" destOrd="0" presId="urn:microsoft.com/office/officeart/2005/8/layout/vList6"/>
    <dgm:cxn modelId="{29732562-C49A-4929-B340-2CAC1EEDFF60}" type="presParOf" srcId="{AC3E5A42-F12F-4C72-ACE3-E573DB57E1D5}" destId="{1D267945-C196-4A6F-ADAA-D21A715E2F36}" srcOrd="1" destOrd="0" presId="urn:microsoft.com/office/officeart/2005/8/layout/vList6"/>
    <dgm:cxn modelId="{D187CEAB-29BA-4118-BF18-EBAEABD740F5}" type="presParOf" srcId="{AC3E5A42-F12F-4C72-ACE3-E573DB57E1D5}" destId="{4F74A50C-A2BF-4931-AFFC-0BFBBEB22CD3}" srcOrd="2" destOrd="0" presId="urn:microsoft.com/office/officeart/2005/8/layout/vList6"/>
    <dgm:cxn modelId="{CD86E2AB-ABAE-462B-BCD8-3C1ACC187C6C}" type="presParOf" srcId="{4F74A50C-A2BF-4931-AFFC-0BFBBEB22CD3}" destId="{99EA0FCD-4AB2-4081-AE54-4D9A2AC25105}" srcOrd="0" destOrd="0" presId="urn:microsoft.com/office/officeart/2005/8/layout/vList6"/>
    <dgm:cxn modelId="{33F3F686-B7D9-4F4D-810C-AA8DCD5A98EE}" type="presParOf" srcId="{4F74A50C-A2BF-4931-AFFC-0BFBBEB22CD3}" destId="{52A8334E-10AD-46EC-8218-C09EECE4334F}" srcOrd="1" destOrd="0" presId="urn:microsoft.com/office/officeart/2005/8/layout/vList6"/>
    <dgm:cxn modelId="{C73BEBAF-B829-43EC-814C-DEE2E8D4F2D7}" type="presParOf" srcId="{AC3E5A42-F12F-4C72-ACE3-E573DB57E1D5}" destId="{C247ABCD-1B02-4B83-89CC-90A1D6CA65BA}" srcOrd="3" destOrd="0" presId="urn:microsoft.com/office/officeart/2005/8/layout/vList6"/>
    <dgm:cxn modelId="{62D92859-3D1F-4912-8A08-E4E2C9950C6E}" type="presParOf" srcId="{AC3E5A42-F12F-4C72-ACE3-E573DB57E1D5}" destId="{4F100AF6-1D07-41F7-B486-EC862E498056}" srcOrd="4" destOrd="0" presId="urn:microsoft.com/office/officeart/2005/8/layout/vList6"/>
    <dgm:cxn modelId="{186FA98F-53C4-4785-8559-D93C1839CE26}" type="presParOf" srcId="{4F100AF6-1D07-41F7-B486-EC862E498056}" destId="{14395E17-28A5-4DBB-93C5-D3589C557B62}" srcOrd="0" destOrd="0" presId="urn:microsoft.com/office/officeart/2005/8/layout/vList6"/>
    <dgm:cxn modelId="{E7117E92-23E3-4812-AC5D-017A183A7600}" type="presParOf" srcId="{4F100AF6-1D07-41F7-B486-EC862E498056}" destId="{7FE7D25C-9E0B-4B3D-AB0A-1E29AEA5F9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17E338-94EA-4FF5-9333-F3CEF02FF22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71B40-4325-4E58-A36E-B42957BEE7DC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1900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ЗАВДАННЯ</a:t>
          </a:r>
          <a:endParaRPr lang="ru-RU" sz="1900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ABD03647-420E-479C-A00E-FBD8343601D6}" type="parTrans" cxnId="{F703A3B7-E66D-493E-8369-C558565EA5C5}">
      <dgm:prSet/>
      <dgm:spPr/>
      <dgm:t>
        <a:bodyPr/>
        <a:lstStyle/>
        <a:p>
          <a:endParaRPr lang="ru-RU" sz="1700"/>
        </a:p>
      </dgm:t>
    </dgm:pt>
    <dgm:pt modelId="{8F0132E5-19F5-44E0-BC85-327754D38546}" type="sibTrans" cxnId="{F703A3B7-E66D-493E-8369-C558565EA5C5}">
      <dgm:prSet/>
      <dgm:spPr/>
      <dgm:t>
        <a:bodyPr/>
        <a:lstStyle/>
        <a:p>
          <a:endParaRPr lang="ru-RU" sz="1700"/>
        </a:p>
      </dgm:t>
    </dgm:pt>
    <dgm:pt modelId="{DC199C30-4025-4554-BFAD-1CBE0A023535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1700" b="1" i="1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впливає на </a:t>
          </a:r>
          <a:r>
            <a:rPr lang="uk-UA" sz="1700" b="1" i="1" dirty="0" err="1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сприймача</a:t>
          </a:r>
          <a:r>
            <a:rPr lang="uk-UA" sz="1700" b="1" i="1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 інформації;</a:t>
          </a:r>
          <a:endParaRPr lang="ru-RU" sz="1700" dirty="0">
            <a:solidFill>
              <a:srgbClr val="552579"/>
            </a:solidFill>
          </a:endParaRPr>
        </a:p>
      </dgm:t>
    </dgm:pt>
    <dgm:pt modelId="{7D0E11C3-18BF-4029-A0C8-3C44F86FD56F}" type="parTrans" cxnId="{D32D2A75-784B-4AB2-8319-D25B163B95F1}">
      <dgm:prSet/>
      <dgm:spPr>
        <a:solidFill>
          <a:srgbClr val="FFDD2D"/>
        </a:solidFill>
        <a:ln>
          <a:solidFill>
            <a:srgbClr val="FFDD2D"/>
          </a:solidFill>
        </a:ln>
      </dgm:spPr>
      <dgm:t>
        <a:bodyPr/>
        <a:lstStyle/>
        <a:p>
          <a:endParaRPr lang="ru-RU" sz="1700"/>
        </a:p>
      </dgm:t>
    </dgm:pt>
    <dgm:pt modelId="{508CFC39-8467-40C1-87DC-CABC7A7DAB55}" type="sibTrans" cxnId="{D32D2A75-784B-4AB2-8319-D25B163B95F1}">
      <dgm:prSet/>
      <dgm:spPr/>
      <dgm:t>
        <a:bodyPr/>
        <a:lstStyle/>
        <a:p>
          <a:endParaRPr lang="ru-RU" sz="1700"/>
        </a:p>
      </dgm:t>
    </dgm:pt>
    <dgm:pt modelId="{1B8DDAD1-C9D5-4721-B2B7-447AC937B8A7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1700" b="1" i="1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репрезентує неординарність мислення автора;</a:t>
          </a:r>
          <a:endParaRPr lang="ru-RU" sz="1700" dirty="0">
            <a:solidFill>
              <a:srgbClr val="552579"/>
            </a:solidFill>
          </a:endParaRPr>
        </a:p>
      </dgm:t>
    </dgm:pt>
    <dgm:pt modelId="{B82B68FA-E344-49B7-A0C6-FC13198BD635}" type="parTrans" cxnId="{DF39709A-9C99-4603-9367-7F2011EFABAB}">
      <dgm:prSet/>
      <dgm:spPr>
        <a:ln>
          <a:solidFill>
            <a:srgbClr val="FFDD2D"/>
          </a:solidFill>
        </a:ln>
      </dgm:spPr>
      <dgm:t>
        <a:bodyPr/>
        <a:lstStyle/>
        <a:p>
          <a:endParaRPr lang="ru-RU" sz="1700"/>
        </a:p>
      </dgm:t>
    </dgm:pt>
    <dgm:pt modelId="{4D083930-0CBF-4725-81A2-D2FF556C4D8E}" type="sibTrans" cxnId="{DF39709A-9C99-4603-9367-7F2011EFABAB}">
      <dgm:prSet/>
      <dgm:spPr/>
      <dgm:t>
        <a:bodyPr/>
        <a:lstStyle/>
        <a:p>
          <a:endParaRPr lang="ru-RU" sz="1700"/>
        </a:p>
      </dgm:t>
    </dgm:pt>
    <dgm:pt modelId="{752A2EBC-295F-49F4-B763-70FF136A7557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1700" b="1" i="1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демонструє риси, що виявляються в наборі текстів малих форм, які побудовані на контрасті протиставлення, розбіжності, маніпулювання.</a:t>
          </a:r>
          <a:endParaRPr lang="ru-RU" sz="1700" dirty="0">
            <a:solidFill>
              <a:srgbClr val="552579"/>
            </a:solidFill>
          </a:endParaRPr>
        </a:p>
      </dgm:t>
    </dgm:pt>
    <dgm:pt modelId="{79E653B7-6E71-407B-B99F-23CE562AE9BE}" type="parTrans" cxnId="{1798753F-6600-42BD-BD35-A5ECF4CE288E}">
      <dgm:prSet/>
      <dgm:spPr>
        <a:solidFill>
          <a:srgbClr val="FFDD2D"/>
        </a:solidFill>
        <a:ln>
          <a:solidFill>
            <a:srgbClr val="FFDD2D"/>
          </a:solidFill>
        </a:ln>
      </dgm:spPr>
      <dgm:t>
        <a:bodyPr/>
        <a:lstStyle/>
        <a:p>
          <a:endParaRPr lang="ru-RU" sz="1700"/>
        </a:p>
      </dgm:t>
    </dgm:pt>
    <dgm:pt modelId="{B3495624-03ED-4A72-832A-5E25656AA91F}" type="sibTrans" cxnId="{1798753F-6600-42BD-BD35-A5ECF4CE288E}">
      <dgm:prSet/>
      <dgm:spPr/>
      <dgm:t>
        <a:bodyPr/>
        <a:lstStyle/>
        <a:p>
          <a:endParaRPr lang="ru-RU" sz="1700"/>
        </a:p>
      </dgm:t>
    </dgm:pt>
    <dgm:pt modelId="{7E508E5A-D727-4EC5-BF23-945F01981D01}" type="pres">
      <dgm:prSet presAssocID="{6A17E338-94EA-4FF5-9333-F3CEF02FF2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14CE49-E24F-4594-AEE2-247AD009D351}" type="pres">
      <dgm:prSet presAssocID="{E9871B40-4325-4E58-A36E-B42957BEE7DC}" presName="hierRoot1" presStyleCnt="0">
        <dgm:presLayoutVars>
          <dgm:hierBranch val="init"/>
        </dgm:presLayoutVars>
      </dgm:prSet>
      <dgm:spPr/>
    </dgm:pt>
    <dgm:pt modelId="{F3C4A815-42E4-4C10-8C98-9D81C42AA421}" type="pres">
      <dgm:prSet presAssocID="{E9871B40-4325-4E58-A36E-B42957BEE7DC}" presName="rootComposite1" presStyleCnt="0"/>
      <dgm:spPr/>
    </dgm:pt>
    <dgm:pt modelId="{D3C08D4D-5EF7-4B18-8906-C59153C9DA7A}" type="pres">
      <dgm:prSet presAssocID="{E9871B40-4325-4E58-A36E-B42957BEE7DC}" presName="rootText1" presStyleLbl="node0" presStyleIdx="0" presStyleCnt="1" custScaleX="57173" custLinFactNeighborX="-173" custLinFactNeighborY="-51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751F6-DE02-46C7-822D-0839A2CF5387}" type="pres">
      <dgm:prSet presAssocID="{E9871B40-4325-4E58-A36E-B42957BEE7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C1195C-8787-4995-A601-476984BE8A4D}" type="pres">
      <dgm:prSet presAssocID="{E9871B40-4325-4E58-A36E-B42957BEE7DC}" presName="hierChild2" presStyleCnt="0"/>
      <dgm:spPr/>
    </dgm:pt>
    <dgm:pt modelId="{A51CC573-68DF-47B0-A915-C254BDC77169}" type="pres">
      <dgm:prSet presAssocID="{7D0E11C3-18BF-4029-A0C8-3C44F86FD56F}" presName="Name64" presStyleLbl="parChTrans1D2" presStyleIdx="0" presStyleCnt="3"/>
      <dgm:spPr/>
      <dgm:t>
        <a:bodyPr/>
        <a:lstStyle/>
        <a:p>
          <a:endParaRPr lang="ru-RU"/>
        </a:p>
      </dgm:t>
    </dgm:pt>
    <dgm:pt modelId="{D1CF7FBB-3B45-4DC1-A03D-97372C4EEE51}" type="pres">
      <dgm:prSet presAssocID="{DC199C30-4025-4554-BFAD-1CBE0A023535}" presName="hierRoot2" presStyleCnt="0">
        <dgm:presLayoutVars>
          <dgm:hierBranch val="init"/>
        </dgm:presLayoutVars>
      </dgm:prSet>
      <dgm:spPr/>
    </dgm:pt>
    <dgm:pt modelId="{0162048B-6F9D-4AD0-B52A-D3836DBEF142}" type="pres">
      <dgm:prSet presAssocID="{DC199C30-4025-4554-BFAD-1CBE0A023535}" presName="rootComposite" presStyleCnt="0"/>
      <dgm:spPr/>
    </dgm:pt>
    <dgm:pt modelId="{073CAE55-53EB-4EC7-87C8-A37131B47803}" type="pres">
      <dgm:prSet presAssocID="{DC199C30-4025-4554-BFAD-1CBE0A023535}" presName="rootText" presStyleLbl="node2" presStyleIdx="0" presStyleCnt="3" custScaleX="224213" custScaleY="44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ADF0A-D57C-4040-8F23-67742C83FD49}" type="pres">
      <dgm:prSet presAssocID="{DC199C30-4025-4554-BFAD-1CBE0A023535}" presName="rootConnector" presStyleLbl="node2" presStyleIdx="0" presStyleCnt="3"/>
      <dgm:spPr/>
      <dgm:t>
        <a:bodyPr/>
        <a:lstStyle/>
        <a:p>
          <a:endParaRPr lang="ru-RU"/>
        </a:p>
      </dgm:t>
    </dgm:pt>
    <dgm:pt modelId="{9F49686B-5717-45E2-8BBE-CB82BC4BED06}" type="pres">
      <dgm:prSet presAssocID="{DC199C30-4025-4554-BFAD-1CBE0A023535}" presName="hierChild4" presStyleCnt="0"/>
      <dgm:spPr/>
    </dgm:pt>
    <dgm:pt modelId="{1FE40AE2-7235-4AA4-BFD7-DA6879DC929C}" type="pres">
      <dgm:prSet presAssocID="{DC199C30-4025-4554-BFAD-1CBE0A023535}" presName="hierChild5" presStyleCnt="0"/>
      <dgm:spPr/>
    </dgm:pt>
    <dgm:pt modelId="{1C642421-6975-4B9D-913D-B2A6D582BAD0}" type="pres">
      <dgm:prSet presAssocID="{B82B68FA-E344-49B7-A0C6-FC13198BD635}" presName="Name64" presStyleLbl="parChTrans1D2" presStyleIdx="1" presStyleCnt="3"/>
      <dgm:spPr/>
      <dgm:t>
        <a:bodyPr/>
        <a:lstStyle/>
        <a:p>
          <a:endParaRPr lang="ru-RU"/>
        </a:p>
      </dgm:t>
    </dgm:pt>
    <dgm:pt modelId="{5AE1D897-484B-46CA-A739-28F8549554BA}" type="pres">
      <dgm:prSet presAssocID="{1B8DDAD1-C9D5-4721-B2B7-447AC937B8A7}" presName="hierRoot2" presStyleCnt="0">
        <dgm:presLayoutVars>
          <dgm:hierBranch val="init"/>
        </dgm:presLayoutVars>
      </dgm:prSet>
      <dgm:spPr/>
    </dgm:pt>
    <dgm:pt modelId="{9C465328-A66C-4016-A74C-27460B2F467F}" type="pres">
      <dgm:prSet presAssocID="{1B8DDAD1-C9D5-4721-B2B7-447AC937B8A7}" presName="rootComposite" presStyleCnt="0"/>
      <dgm:spPr/>
    </dgm:pt>
    <dgm:pt modelId="{54F3A467-F910-4A40-A520-D87632DABEEF}" type="pres">
      <dgm:prSet presAssocID="{1B8DDAD1-C9D5-4721-B2B7-447AC937B8A7}" presName="rootText" presStyleLbl="node2" presStyleIdx="1" presStyleCnt="3" custScaleX="224213" custScaleY="43266" custLinFactNeighborX="173" custLinFactNeighborY="-19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AFC81-934D-41E2-A79F-3B0616935A04}" type="pres">
      <dgm:prSet presAssocID="{1B8DDAD1-C9D5-4721-B2B7-447AC937B8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7683478C-74FC-445A-92B0-1DD917C460B4}" type="pres">
      <dgm:prSet presAssocID="{1B8DDAD1-C9D5-4721-B2B7-447AC937B8A7}" presName="hierChild4" presStyleCnt="0"/>
      <dgm:spPr/>
    </dgm:pt>
    <dgm:pt modelId="{7E7A02DB-A8F5-45E8-903C-F622F0611C3C}" type="pres">
      <dgm:prSet presAssocID="{1B8DDAD1-C9D5-4721-B2B7-447AC937B8A7}" presName="hierChild5" presStyleCnt="0"/>
      <dgm:spPr/>
    </dgm:pt>
    <dgm:pt modelId="{2543374D-D855-4513-B5F8-E2F27554B71E}" type="pres">
      <dgm:prSet presAssocID="{79E653B7-6E71-407B-B99F-23CE562AE9BE}" presName="Name64" presStyleLbl="parChTrans1D2" presStyleIdx="2" presStyleCnt="3"/>
      <dgm:spPr/>
      <dgm:t>
        <a:bodyPr/>
        <a:lstStyle/>
        <a:p>
          <a:endParaRPr lang="ru-RU"/>
        </a:p>
      </dgm:t>
    </dgm:pt>
    <dgm:pt modelId="{0EF1BD20-1283-4D36-BC0A-EB016FC09C45}" type="pres">
      <dgm:prSet presAssocID="{752A2EBC-295F-49F4-B763-70FF136A7557}" presName="hierRoot2" presStyleCnt="0">
        <dgm:presLayoutVars>
          <dgm:hierBranch val="init"/>
        </dgm:presLayoutVars>
      </dgm:prSet>
      <dgm:spPr/>
    </dgm:pt>
    <dgm:pt modelId="{1626D08B-2D49-483B-980C-46527D3A045B}" type="pres">
      <dgm:prSet presAssocID="{752A2EBC-295F-49F4-B763-70FF136A7557}" presName="rootComposite" presStyleCnt="0"/>
      <dgm:spPr/>
    </dgm:pt>
    <dgm:pt modelId="{32501814-EDD7-4471-8A25-ED8D92C387DA}" type="pres">
      <dgm:prSet presAssocID="{752A2EBC-295F-49F4-B763-70FF136A7557}" presName="rootText" presStyleLbl="node2" presStyleIdx="2" presStyleCnt="3" custScaleX="224213" custScaleY="107206" custLinFactNeighborX="173" custLinFactNeighborY="-40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84ECC-8F5D-4001-93F6-32BF44FEA0E6}" type="pres">
      <dgm:prSet presAssocID="{752A2EBC-295F-49F4-B763-70FF136A7557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2A8E66-118B-46BC-A2CC-472B3F83B730}" type="pres">
      <dgm:prSet presAssocID="{752A2EBC-295F-49F4-B763-70FF136A7557}" presName="hierChild4" presStyleCnt="0"/>
      <dgm:spPr/>
    </dgm:pt>
    <dgm:pt modelId="{F05F972C-A182-40C0-A8C6-0B9912D2E2A6}" type="pres">
      <dgm:prSet presAssocID="{752A2EBC-295F-49F4-B763-70FF136A7557}" presName="hierChild5" presStyleCnt="0"/>
      <dgm:spPr/>
    </dgm:pt>
    <dgm:pt modelId="{88B0930B-68B1-4E52-B99E-C90743959F66}" type="pres">
      <dgm:prSet presAssocID="{E9871B40-4325-4E58-A36E-B42957BEE7DC}" presName="hierChild3" presStyleCnt="0"/>
      <dgm:spPr/>
    </dgm:pt>
  </dgm:ptLst>
  <dgm:cxnLst>
    <dgm:cxn modelId="{F703A3B7-E66D-493E-8369-C558565EA5C5}" srcId="{6A17E338-94EA-4FF5-9333-F3CEF02FF226}" destId="{E9871B40-4325-4E58-A36E-B42957BEE7DC}" srcOrd="0" destOrd="0" parTransId="{ABD03647-420E-479C-A00E-FBD8343601D6}" sibTransId="{8F0132E5-19F5-44E0-BC85-327754D38546}"/>
    <dgm:cxn modelId="{F5002261-1AD6-49CF-B270-026AB4D7B742}" type="presOf" srcId="{752A2EBC-295F-49F4-B763-70FF136A7557}" destId="{32501814-EDD7-4471-8A25-ED8D92C387DA}" srcOrd="0" destOrd="0" presId="urn:microsoft.com/office/officeart/2009/3/layout/HorizontalOrganizationChart"/>
    <dgm:cxn modelId="{DF39709A-9C99-4603-9367-7F2011EFABAB}" srcId="{E9871B40-4325-4E58-A36E-B42957BEE7DC}" destId="{1B8DDAD1-C9D5-4721-B2B7-447AC937B8A7}" srcOrd="1" destOrd="0" parTransId="{B82B68FA-E344-49B7-A0C6-FC13198BD635}" sibTransId="{4D083930-0CBF-4725-81A2-D2FF556C4D8E}"/>
    <dgm:cxn modelId="{4D57DCA0-06DF-4B50-B3F7-E74E879315A5}" type="presOf" srcId="{752A2EBC-295F-49F4-B763-70FF136A7557}" destId="{57084ECC-8F5D-4001-93F6-32BF44FEA0E6}" srcOrd="1" destOrd="0" presId="urn:microsoft.com/office/officeart/2009/3/layout/HorizontalOrganizationChart"/>
    <dgm:cxn modelId="{F6E0428E-63F6-49F6-AE6C-501FAD0CDABF}" type="presOf" srcId="{E9871B40-4325-4E58-A36E-B42957BEE7DC}" destId="{192751F6-DE02-46C7-822D-0839A2CF5387}" srcOrd="1" destOrd="0" presId="urn:microsoft.com/office/officeart/2009/3/layout/HorizontalOrganizationChart"/>
    <dgm:cxn modelId="{267AB572-A801-444D-A4C3-3B7CD17AD70C}" type="presOf" srcId="{7D0E11C3-18BF-4029-A0C8-3C44F86FD56F}" destId="{A51CC573-68DF-47B0-A915-C254BDC77169}" srcOrd="0" destOrd="0" presId="urn:microsoft.com/office/officeart/2009/3/layout/HorizontalOrganizationChart"/>
    <dgm:cxn modelId="{E8916A86-606C-46B4-9A4E-F1F33C6B47E8}" type="presOf" srcId="{79E653B7-6E71-407B-B99F-23CE562AE9BE}" destId="{2543374D-D855-4513-B5F8-E2F27554B71E}" srcOrd="0" destOrd="0" presId="urn:microsoft.com/office/officeart/2009/3/layout/HorizontalOrganizationChart"/>
    <dgm:cxn modelId="{331D9308-3227-43F3-B38C-9799F56437BE}" type="presOf" srcId="{1B8DDAD1-C9D5-4721-B2B7-447AC937B8A7}" destId="{0A8AFC81-934D-41E2-A79F-3B0616935A04}" srcOrd="1" destOrd="0" presId="urn:microsoft.com/office/officeart/2009/3/layout/HorizontalOrganizationChart"/>
    <dgm:cxn modelId="{B618295D-4115-4E07-9B9C-FA3E877D8538}" type="presOf" srcId="{6A17E338-94EA-4FF5-9333-F3CEF02FF226}" destId="{7E508E5A-D727-4EC5-BF23-945F01981D01}" srcOrd="0" destOrd="0" presId="urn:microsoft.com/office/officeart/2009/3/layout/HorizontalOrganizationChart"/>
    <dgm:cxn modelId="{A557D633-76B2-489C-810D-B32607E39A23}" type="presOf" srcId="{DC199C30-4025-4554-BFAD-1CBE0A023535}" destId="{CD1ADF0A-D57C-4040-8F23-67742C83FD49}" srcOrd="1" destOrd="0" presId="urn:microsoft.com/office/officeart/2009/3/layout/HorizontalOrganizationChart"/>
    <dgm:cxn modelId="{A9E84B81-92FB-4AE8-9C05-CA8C34F7D2A1}" type="presOf" srcId="{DC199C30-4025-4554-BFAD-1CBE0A023535}" destId="{073CAE55-53EB-4EC7-87C8-A37131B47803}" srcOrd="0" destOrd="0" presId="urn:microsoft.com/office/officeart/2009/3/layout/HorizontalOrganizationChart"/>
    <dgm:cxn modelId="{81CB916C-57C0-4A95-AFC8-175AB42F026D}" type="presOf" srcId="{E9871B40-4325-4E58-A36E-B42957BEE7DC}" destId="{D3C08D4D-5EF7-4B18-8906-C59153C9DA7A}" srcOrd="0" destOrd="0" presId="urn:microsoft.com/office/officeart/2009/3/layout/HorizontalOrganizationChart"/>
    <dgm:cxn modelId="{D32D2A75-784B-4AB2-8319-D25B163B95F1}" srcId="{E9871B40-4325-4E58-A36E-B42957BEE7DC}" destId="{DC199C30-4025-4554-BFAD-1CBE0A023535}" srcOrd="0" destOrd="0" parTransId="{7D0E11C3-18BF-4029-A0C8-3C44F86FD56F}" sibTransId="{508CFC39-8467-40C1-87DC-CABC7A7DAB55}"/>
    <dgm:cxn modelId="{D73DB8C6-C3CB-4C2F-973F-A5761584C99A}" type="presOf" srcId="{1B8DDAD1-C9D5-4721-B2B7-447AC937B8A7}" destId="{54F3A467-F910-4A40-A520-D87632DABEEF}" srcOrd="0" destOrd="0" presId="urn:microsoft.com/office/officeart/2009/3/layout/HorizontalOrganizationChart"/>
    <dgm:cxn modelId="{F7102C65-036D-4930-A834-EE69B51FE741}" type="presOf" srcId="{B82B68FA-E344-49B7-A0C6-FC13198BD635}" destId="{1C642421-6975-4B9D-913D-B2A6D582BAD0}" srcOrd="0" destOrd="0" presId="urn:microsoft.com/office/officeart/2009/3/layout/HorizontalOrganizationChart"/>
    <dgm:cxn modelId="{1798753F-6600-42BD-BD35-A5ECF4CE288E}" srcId="{E9871B40-4325-4E58-A36E-B42957BEE7DC}" destId="{752A2EBC-295F-49F4-B763-70FF136A7557}" srcOrd="2" destOrd="0" parTransId="{79E653B7-6E71-407B-B99F-23CE562AE9BE}" sibTransId="{B3495624-03ED-4A72-832A-5E25656AA91F}"/>
    <dgm:cxn modelId="{E806CA71-6B00-49E3-AD49-3E01AC810A8C}" type="presParOf" srcId="{7E508E5A-D727-4EC5-BF23-945F01981D01}" destId="{0014CE49-E24F-4594-AEE2-247AD009D351}" srcOrd="0" destOrd="0" presId="urn:microsoft.com/office/officeart/2009/3/layout/HorizontalOrganizationChart"/>
    <dgm:cxn modelId="{AEA61699-FD59-4A02-A54D-AF9914B80028}" type="presParOf" srcId="{0014CE49-E24F-4594-AEE2-247AD009D351}" destId="{F3C4A815-42E4-4C10-8C98-9D81C42AA421}" srcOrd="0" destOrd="0" presId="urn:microsoft.com/office/officeart/2009/3/layout/HorizontalOrganizationChart"/>
    <dgm:cxn modelId="{7BE8B18E-E6CA-439F-892C-BBF10FF2AE7A}" type="presParOf" srcId="{F3C4A815-42E4-4C10-8C98-9D81C42AA421}" destId="{D3C08D4D-5EF7-4B18-8906-C59153C9DA7A}" srcOrd="0" destOrd="0" presId="urn:microsoft.com/office/officeart/2009/3/layout/HorizontalOrganizationChart"/>
    <dgm:cxn modelId="{B3066408-FB97-447C-B246-D1CB3C6EB32E}" type="presParOf" srcId="{F3C4A815-42E4-4C10-8C98-9D81C42AA421}" destId="{192751F6-DE02-46C7-822D-0839A2CF5387}" srcOrd="1" destOrd="0" presId="urn:microsoft.com/office/officeart/2009/3/layout/HorizontalOrganizationChart"/>
    <dgm:cxn modelId="{D48BE84D-C780-43F5-89BA-93DE1F599DAE}" type="presParOf" srcId="{0014CE49-E24F-4594-AEE2-247AD009D351}" destId="{4DC1195C-8787-4995-A601-476984BE8A4D}" srcOrd="1" destOrd="0" presId="urn:microsoft.com/office/officeart/2009/3/layout/HorizontalOrganizationChart"/>
    <dgm:cxn modelId="{B027DE16-B45D-4188-8AAB-6891886AD8FF}" type="presParOf" srcId="{4DC1195C-8787-4995-A601-476984BE8A4D}" destId="{A51CC573-68DF-47B0-A915-C254BDC77169}" srcOrd="0" destOrd="0" presId="urn:microsoft.com/office/officeart/2009/3/layout/HorizontalOrganizationChart"/>
    <dgm:cxn modelId="{5FD7A096-DD20-4696-B858-72C483967B45}" type="presParOf" srcId="{4DC1195C-8787-4995-A601-476984BE8A4D}" destId="{D1CF7FBB-3B45-4DC1-A03D-97372C4EEE51}" srcOrd="1" destOrd="0" presId="urn:microsoft.com/office/officeart/2009/3/layout/HorizontalOrganizationChart"/>
    <dgm:cxn modelId="{5DB2E6F3-BE4E-47AF-A6BB-539926598422}" type="presParOf" srcId="{D1CF7FBB-3B45-4DC1-A03D-97372C4EEE51}" destId="{0162048B-6F9D-4AD0-B52A-D3836DBEF142}" srcOrd="0" destOrd="0" presId="urn:microsoft.com/office/officeart/2009/3/layout/HorizontalOrganizationChart"/>
    <dgm:cxn modelId="{2232F974-DDDC-415B-97D6-0602084BE16B}" type="presParOf" srcId="{0162048B-6F9D-4AD0-B52A-D3836DBEF142}" destId="{073CAE55-53EB-4EC7-87C8-A37131B47803}" srcOrd="0" destOrd="0" presId="urn:microsoft.com/office/officeart/2009/3/layout/HorizontalOrganizationChart"/>
    <dgm:cxn modelId="{72DA100A-1E8E-4665-A5E2-24F6BD202C19}" type="presParOf" srcId="{0162048B-6F9D-4AD0-B52A-D3836DBEF142}" destId="{CD1ADF0A-D57C-4040-8F23-67742C83FD49}" srcOrd="1" destOrd="0" presId="urn:microsoft.com/office/officeart/2009/3/layout/HorizontalOrganizationChart"/>
    <dgm:cxn modelId="{55719607-61ED-42BF-BC13-8BD23EE34246}" type="presParOf" srcId="{D1CF7FBB-3B45-4DC1-A03D-97372C4EEE51}" destId="{9F49686B-5717-45E2-8BBE-CB82BC4BED06}" srcOrd="1" destOrd="0" presId="urn:microsoft.com/office/officeart/2009/3/layout/HorizontalOrganizationChart"/>
    <dgm:cxn modelId="{C1FDCDD8-1878-4BD5-9B53-138CE60569CB}" type="presParOf" srcId="{D1CF7FBB-3B45-4DC1-A03D-97372C4EEE51}" destId="{1FE40AE2-7235-4AA4-BFD7-DA6879DC929C}" srcOrd="2" destOrd="0" presId="urn:microsoft.com/office/officeart/2009/3/layout/HorizontalOrganizationChart"/>
    <dgm:cxn modelId="{AAB01019-28AC-4DD0-BA99-887D54C4080B}" type="presParOf" srcId="{4DC1195C-8787-4995-A601-476984BE8A4D}" destId="{1C642421-6975-4B9D-913D-B2A6D582BAD0}" srcOrd="2" destOrd="0" presId="urn:microsoft.com/office/officeart/2009/3/layout/HorizontalOrganizationChart"/>
    <dgm:cxn modelId="{563E151B-5830-418E-BD51-806CDADBCEEB}" type="presParOf" srcId="{4DC1195C-8787-4995-A601-476984BE8A4D}" destId="{5AE1D897-484B-46CA-A739-28F8549554BA}" srcOrd="3" destOrd="0" presId="urn:microsoft.com/office/officeart/2009/3/layout/HorizontalOrganizationChart"/>
    <dgm:cxn modelId="{A3B65E14-8AFE-4D70-8AAB-7016338295D9}" type="presParOf" srcId="{5AE1D897-484B-46CA-A739-28F8549554BA}" destId="{9C465328-A66C-4016-A74C-27460B2F467F}" srcOrd="0" destOrd="0" presId="urn:microsoft.com/office/officeart/2009/3/layout/HorizontalOrganizationChart"/>
    <dgm:cxn modelId="{496360EC-069A-4926-9D82-5C40A6C5D212}" type="presParOf" srcId="{9C465328-A66C-4016-A74C-27460B2F467F}" destId="{54F3A467-F910-4A40-A520-D87632DABEEF}" srcOrd="0" destOrd="0" presId="urn:microsoft.com/office/officeart/2009/3/layout/HorizontalOrganizationChart"/>
    <dgm:cxn modelId="{AF378CE1-BB78-4C70-AA5C-8549568C5995}" type="presParOf" srcId="{9C465328-A66C-4016-A74C-27460B2F467F}" destId="{0A8AFC81-934D-41E2-A79F-3B0616935A04}" srcOrd="1" destOrd="0" presId="urn:microsoft.com/office/officeart/2009/3/layout/HorizontalOrganizationChart"/>
    <dgm:cxn modelId="{8A65D272-51F8-447E-BBB4-E27CE2E48D77}" type="presParOf" srcId="{5AE1D897-484B-46CA-A739-28F8549554BA}" destId="{7683478C-74FC-445A-92B0-1DD917C460B4}" srcOrd="1" destOrd="0" presId="urn:microsoft.com/office/officeart/2009/3/layout/HorizontalOrganizationChart"/>
    <dgm:cxn modelId="{6F7201CE-567A-4502-BFC8-F92D596DF797}" type="presParOf" srcId="{5AE1D897-484B-46CA-A739-28F8549554BA}" destId="{7E7A02DB-A8F5-45E8-903C-F622F0611C3C}" srcOrd="2" destOrd="0" presId="urn:microsoft.com/office/officeart/2009/3/layout/HorizontalOrganizationChart"/>
    <dgm:cxn modelId="{26AEFFDF-C20E-4B81-BE0D-DCA6D08F848E}" type="presParOf" srcId="{4DC1195C-8787-4995-A601-476984BE8A4D}" destId="{2543374D-D855-4513-B5F8-E2F27554B71E}" srcOrd="4" destOrd="0" presId="urn:microsoft.com/office/officeart/2009/3/layout/HorizontalOrganizationChart"/>
    <dgm:cxn modelId="{2AA231D3-04CC-4D4A-861C-DB19E1A6618F}" type="presParOf" srcId="{4DC1195C-8787-4995-A601-476984BE8A4D}" destId="{0EF1BD20-1283-4D36-BC0A-EB016FC09C45}" srcOrd="5" destOrd="0" presId="urn:microsoft.com/office/officeart/2009/3/layout/HorizontalOrganizationChart"/>
    <dgm:cxn modelId="{E59A5F72-EEDB-4247-A4D3-DD79953D20C5}" type="presParOf" srcId="{0EF1BD20-1283-4D36-BC0A-EB016FC09C45}" destId="{1626D08B-2D49-483B-980C-46527D3A045B}" srcOrd="0" destOrd="0" presId="urn:microsoft.com/office/officeart/2009/3/layout/HorizontalOrganizationChart"/>
    <dgm:cxn modelId="{17EE822D-E20D-43B8-970F-5A4FBEC41CE9}" type="presParOf" srcId="{1626D08B-2D49-483B-980C-46527D3A045B}" destId="{32501814-EDD7-4471-8A25-ED8D92C387DA}" srcOrd="0" destOrd="0" presId="urn:microsoft.com/office/officeart/2009/3/layout/HorizontalOrganizationChart"/>
    <dgm:cxn modelId="{E79F1B12-5B1F-4A9A-B51D-A5861A8CEB5B}" type="presParOf" srcId="{1626D08B-2D49-483B-980C-46527D3A045B}" destId="{57084ECC-8F5D-4001-93F6-32BF44FEA0E6}" srcOrd="1" destOrd="0" presId="urn:microsoft.com/office/officeart/2009/3/layout/HorizontalOrganizationChart"/>
    <dgm:cxn modelId="{C3500E93-0D2F-428E-B4D3-ABEA68F73226}" type="presParOf" srcId="{0EF1BD20-1283-4D36-BC0A-EB016FC09C45}" destId="{872A8E66-118B-46BC-A2CC-472B3F83B730}" srcOrd="1" destOrd="0" presId="urn:microsoft.com/office/officeart/2009/3/layout/HorizontalOrganizationChart"/>
    <dgm:cxn modelId="{1255931E-194E-45E0-A4AC-8C840FA0C54A}" type="presParOf" srcId="{0EF1BD20-1283-4D36-BC0A-EB016FC09C45}" destId="{F05F972C-A182-40C0-A8C6-0B9912D2E2A6}" srcOrd="2" destOrd="0" presId="urn:microsoft.com/office/officeart/2009/3/layout/HorizontalOrganizationChart"/>
    <dgm:cxn modelId="{9990EA5E-DA03-40DB-9951-782BF97F0738}" type="presParOf" srcId="{0014CE49-E24F-4594-AEE2-247AD009D351}" destId="{88B0930B-68B1-4E52-B99E-C90743959F66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17E338-94EA-4FF5-9333-F3CEF02FF22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71B40-4325-4E58-A36E-B42957BEE7DC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ru-RU" sz="1900" b="1" i="1" spc="0" baseline="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РИСИ</a:t>
          </a:r>
          <a:endParaRPr lang="ru-RU" sz="1900" spc="0" baseline="0" dirty="0">
            <a:solidFill>
              <a:srgbClr val="552579"/>
            </a:solidFill>
          </a:endParaRPr>
        </a:p>
      </dgm:t>
    </dgm:pt>
    <dgm:pt modelId="{ABD03647-420E-479C-A00E-FBD8343601D6}" type="parTrans" cxnId="{F703A3B7-E66D-493E-8369-C558565EA5C5}">
      <dgm:prSet/>
      <dgm:spPr/>
      <dgm:t>
        <a:bodyPr/>
        <a:lstStyle/>
        <a:p>
          <a:endParaRPr lang="ru-RU"/>
        </a:p>
      </dgm:t>
    </dgm:pt>
    <dgm:pt modelId="{8F0132E5-19F5-44E0-BC85-327754D38546}" type="sibTrans" cxnId="{F703A3B7-E66D-493E-8369-C558565EA5C5}">
      <dgm:prSet/>
      <dgm:spPr/>
      <dgm:t>
        <a:bodyPr/>
        <a:lstStyle/>
        <a:p>
          <a:endParaRPr lang="ru-RU"/>
        </a:p>
      </dgm:t>
    </dgm:pt>
    <dgm:pt modelId="{DC199C30-4025-4554-BFAD-1CBE0A023535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1700" b="1" i="1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динамічність;</a:t>
          </a:r>
          <a:endParaRPr lang="ru-RU" sz="1700" dirty="0">
            <a:solidFill>
              <a:srgbClr val="552579"/>
            </a:solidFill>
          </a:endParaRPr>
        </a:p>
      </dgm:t>
    </dgm:pt>
    <dgm:pt modelId="{7D0E11C3-18BF-4029-A0C8-3C44F86FD56F}" type="parTrans" cxnId="{D32D2A75-784B-4AB2-8319-D25B163B95F1}">
      <dgm:prSet/>
      <dgm:spPr>
        <a:ln>
          <a:solidFill>
            <a:srgbClr val="FFDD2D"/>
          </a:solidFill>
        </a:ln>
      </dgm:spPr>
      <dgm:t>
        <a:bodyPr/>
        <a:lstStyle/>
        <a:p>
          <a:endParaRPr lang="ru-RU"/>
        </a:p>
      </dgm:t>
    </dgm:pt>
    <dgm:pt modelId="{508CFC39-8467-40C1-87DC-CABC7A7DAB55}" type="sibTrans" cxnId="{D32D2A75-784B-4AB2-8319-D25B163B95F1}">
      <dgm:prSet/>
      <dgm:spPr/>
      <dgm:t>
        <a:bodyPr/>
        <a:lstStyle/>
        <a:p>
          <a:endParaRPr lang="ru-RU"/>
        </a:p>
      </dgm:t>
    </dgm:pt>
    <dgm:pt modelId="{1B8DDAD1-C9D5-4721-B2B7-447AC937B8A7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1700" b="1" i="1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відкритість;</a:t>
          </a:r>
          <a:endParaRPr lang="ru-RU" sz="1700" dirty="0">
            <a:solidFill>
              <a:srgbClr val="552579"/>
            </a:solidFill>
          </a:endParaRPr>
        </a:p>
      </dgm:t>
    </dgm:pt>
    <dgm:pt modelId="{B82B68FA-E344-49B7-A0C6-FC13198BD635}" type="parTrans" cxnId="{DF39709A-9C99-4603-9367-7F2011EFABAB}">
      <dgm:prSet/>
      <dgm:spPr>
        <a:ln>
          <a:solidFill>
            <a:srgbClr val="FFDD2D"/>
          </a:solidFill>
        </a:ln>
      </dgm:spPr>
      <dgm:t>
        <a:bodyPr/>
        <a:lstStyle/>
        <a:p>
          <a:endParaRPr lang="ru-RU"/>
        </a:p>
      </dgm:t>
    </dgm:pt>
    <dgm:pt modelId="{4D083930-0CBF-4725-81A2-D2FF556C4D8E}" type="sibTrans" cxnId="{DF39709A-9C99-4603-9367-7F2011EFABAB}">
      <dgm:prSet/>
      <dgm:spPr/>
      <dgm:t>
        <a:bodyPr/>
        <a:lstStyle/>
        <a:p>
          <a:endParaRPr lang="ru-RU"/>
        </a:p>
      </dgm:t>
    </dgm:pt>
    <dgm:pt modelId="{752A2EBC-295F-49F4-B763-70FF136A7557}">
      <dgm:prSet phldrT="[Текст]" custT="1"/>
      <dgm:spPr>
        <a:solidFill>
          <a:srgbClr val="FFDD2D"/>
        </a:solidFill>
      </dgm:spPr>
      <dgm:t>
        <a:bodyPr/>
        <a:lstStyle/>
        <a:p>
          <a:r>
            <a:rPr lang="uk-UA" sz="1700" b="1" i="1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спонтанність;</a:t>
          </a:r>
          <a:endParaRPr lang="ru-RU" sz="1700" dirty="0">
            <a:solidFill>
              <a:srgbClr val="552579"/>
            </a:solidFill>
          </a:endParaRPr>
        </a:p>
      </dgm:t>
    </dgm:pt>
    <dgm:pt modelId="{79E653B7-6E71-407B-B99F-23CE562AE9BE}" type="parTrans" cxnId="{1798753F-6600-42BD-BD35-A5ECF4CE288E}">
      <dgm:prSet/>
      <dgm:spPr>
        <a:ln>
          <a:solidFill>
            <a:srgbClr val="FFDD2D"/>
          </a:solidFill>
        </a:ln>
      </dgm:spPr>
      <dgm:t>
        <a:bodyPr/>
        <a:lstStyle/>
        <a:p>
          <a:endParaRPr lang="ru-RU"/>
        </a:p>
      </dgm:t>
    </dgm:pt>
    <dgm:pt modelId="{B3495624-03ED-4A72-832A-5E25656AA91F}" type="sibTrans" cxnId="{1798753F-6600-42BD-BD35-A5ECF4CE288E}">
      <dgm:prSet/>
      <dgm:spPr/>
      <dgm:t>
        <a:bodyPr/>
        <a:lstStyle/>
        <a:p>
          <a:endParaRPr lang="ru-RU"/>
        </a:p>
      </dgm:t>
    </dgm:pt>
    <dgm:pt modelId="{BF65F7DC-6B3E-4718-B915-96E0154F8CD1}">
      <dgm:prSet custT="1"/>
      <dgm:spPr>
        <a:solidFill>
          <a:srgbClr val="FFDD2D"/>
        </a:solidFill>
      </dgm:spPr>
      <dgm:t>
        <a:bodyPr/>
        <a:lstStyle/>
        <a:p>
          <a:r>
            <a:rPr lang="uk-UA" sz="1700" b="1" i="1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широка тематична та жанрова різноманітність</a:t>
          </a:r>
          <a:endParaRPr lang="ru-RU" sz="1700" b="1" i="1" dirty="0">
            <a:solidFill>
              <a:srgbClr val="55257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anose="020B0503020102020204" pitchFamily="34" charset="0"/>
          </a:endParaRPr>
        </a:p>
      </dgm:t>
    </dgm:pt>
    <dgm:pt modelId="{13CA7D14-0991-4D07-B636-4AB456357122}" type="parTrans" cxnId="{90A524BA-BC8A-4902-A303-4E9C04AE5B7F}">
      <dgm:prSet/>
      <dgm:spPr>
        <a:ln>
          <a:solidFill>
            <a:srgbClr val="FFDD2D"/>
          </a:solidFill>
        </a:ln>
      </dgm:spPr>
      <dgm:t>
        <a:bodyPr/>
        <a:lstStyle/>
        <a:p>
          <a:endParaRPr lang="ru-RU"/>
        </a:p>
      </dgm:t>
    </dgm:pt>
    <dgm:pt modelId="{D829E585-8696-4715-AB98-466BC3D6AB97}" type="sibTrans" cxnId="{90A524BA-BC8A-4902-A303-4E9C04AE5B7F}">
      <dgm:prSet/>
      <dgm:spPr/>
      <dgm:t>
        <a:bodyPr/>
        <a:lstStyle/>
        <a:p>
          <a:endParaRPr lang="ru-RU"/>
        </a:p>
      </dgm:t>
    </dgm:pt>
    <dgm:pt modelId="{7E508E5A-D727-4EC5-BF23-945F01981D01}" type="pres">
      <dgm:prSet presAssocID="{6A17E338-94EA-4FF5-9333-F3CEF02FF2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14CE49-E24F-4594-AEE2-247AD009D351}" type="pres">
      <dgm:prSet presAssocID="{E9871B40-4325-4E58-A36E-B42957BEE7DC}" presName="hierRoot1" presStyleCnt="0">
        <dgm:presLayoutVars>
          <dgm:hierBranch val="init"/>
        </dgm:presLayoutVars>
      </dgm:prSet>
      <dgm:spPr/>
    </dgm:pt>
    <dgm:pt modelId="{F3C4A815-42E4-4C10-8C98-9D81C42AA421}" type="pres">
      <dgm:prSet presAssocID="{E9871B40-4325-4E58-A36E-B42957BEE7DC}" presName="rootComposite1" presStyleCnt="0"/>
      <dgm:spPr/>
    </dgm:pt>
    <dgm:pt modelId="{D3C08D4D-5EF7-4B18-8906-C59153C9DA7A}" type="pres">
      <dgm:prSet presAssocID="{E9871B40-4325-4E58-A36E-B42957BEE7DC}" presName="rootText1" presStyleLbl="node0" presStyleIdx="0" presStyleCnt="1" custLinFactX="149430" custLinFactNeighborX="200000" custLinFactNeighborY="-2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751F6-DE02-46C7-822D-0839A2CF5387}" type="pres">
      <dgm:prSet presAssocID="{E9871B40-4325-4E58-A36E-B42957BEE7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C1195C-8787-4995-A601-476984BE8A4D}" type="pres">
      <dgm:prSet presAssocID="{E9871B40-4325-4E58-A36E-B42957BEE7DC}" presName="hierChild2" presStyleCnt="0"/>
      <dgm:spPr/>
    </dgm:pt>
    <dgm:pt modelId="{A51CC573-68DF-47B0-A915-C254BDC77169}" type="pres">
      <dgm:prSet presAssocID="{7D0E11C3-18BF-4029-A0C8-3C44F86FD56F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1CF7FBB-3B45-4DC1-A03D-97372C4EEE51}" type="pres">
      <dgm:prSet presAssocID="{DC199C30-4025-4554-BFAD-1CBE0A023535}" presName="hierRoot2" presStyleCnt="0">
        <dgm:presLayoutVars>
          <dgm:hierBranch val="init"/>
        </dgm:presLayoutVars>
      </dgm:prSet>
      <dgm:spPr/>
    </dgm:pt>
    <dgm:pt modelId="{0162048B-6F9D-4AD0-B52A-D3836DBEF142}" type="pres">
      <dgm:prSet presAssocID="{DC199C30-4025-4554-BFAD-1CBE0A023535}" presName="rootComposite" presStyleCnt="0"/>
      <dgm:spPr/>
    </dgm:pt>
    <dgm:pt modelId="{073CAE55-53EB-4EC7-87C8-A37131B47803}" type="pres">
      <dgm:prSet presAssocID="{DC199C30-4025-4554-BFAD-1CBE0A023535}" presName="rootText" presStyleLbl="node2" presStyleIdx="0" presStyleCnt="4" custScaleX="274326" custLinFactX="-12475" custLinFactNeighborX="-100000" custLinFactNeighborY="-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ADF0A-D57C-4040-8F23-67742C83FD49}" type="pres">
      <dgm:prSet presAssocID="{DC199C30-4025-4554-BFAD-1CBE0A023535}" presName="rootConnector" presStyleLbl="node2" presStyleIdx="0" presStyleCnt="4"/>
      <dgm:spPr/>
      <dgm:t>
        <a:bodyPr/>
        <a:lstStyle/>
        <a:p>
          <a:endParaRPr lang="ru-RU"/>
        </a:p>
      </dgm:t>
    </dgm:pt>
    <dgm:pt modelId="{9F49686B-5717-45E2-8BBE-CB82BC4BED06}" type="pres">
      <dgm:prSet presAssocID="{DC199C30-4025-4554-BFAD-1CBE0A023535}" presName="hierChild4" presStyleCnt="0"/>
      <dgm:spPr/>
    </dgm:pt>
    <dgm:pt modelId="{1FE40AE2-7235-4AA4-BFD7-DA6879DC929C}" type="pres">
      <dgm:prSet presAssocID="{DC199C30-4025-4554-BFAD-1CBE0A023535}" presName="hierChild5" presStyleCnt="0"/>
      <dgm:spPr/>
    </dgm:pt>
    <dgm:pt modelId="{1C642421-6975-4B9D-913D-B2A6D582BAD0}" type="pres">
      <dgm:prSet presAssocID="{B82B68FA-E344-49B7-A0C6-FC13198BD635}" presName="Name64" presStyleLbl="parChTrans1D2" presStyleIdx="1" presStyleCnt="4"/>
      <dgm:spPr/>
      <dgm:t>
        <a:bodyPr/>
        <a:lstStyle/>
        <a:p>
          <a:endParaRPr lang="ru-RU"/>
        </a:p>
      </dgm:t>
    </dgm:pt>
    <dgm:pt modelId="{5AE1D897-484B-46CA-A739-28F8549554BA}" type="pres">
      <dgm:prSet presAssocID="{1B8DDAD1-C9D5-4721-B2B7-447AC937B8A7}" presName="hierRoot2" presStyleCnt="0">
        <dgm:presLayoutVars>
          <dgm:hierBranch val="init"/>
        </dgm:presLayoutVars>
      </dgm:prSet>
      <dgm:spPr/>
    </dgm:pt>
    <dgm:pt modelId="{9C465328-A66C-4016-A74C-27460B2F467F}" type="pres">
      <dgm:prSet presAssocID="{1B8DDAD1-C9D5-4721-B2B7-447AC937B8A7}" presName="rootComposite" presStyleCnt="0"/>
      <dgm:spPr/>
    </dgm:pt>
    <dgm:pt modelId="{54F3A467-F910-4A40-A520-D87632DABEEF}" type="pres">
      <dgm:prSet presAssocID="{1B8DDAD1-C9D5-4721-B2B7-447AC937B8A7}" presName="rootText" presStyleLbl="node2" presStyleIdx="1" presStyleCnt="4" custScaleX="274326" custLinFactX="-12475" custLinFactNeighborX="-100000" custLinFactNeighborY="-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AFC81-934D-41E2-A79F-3B0616935A04}" type="pres">
      <dgm:prSet presAssocID="{1B8DDAD1-C9D5-4721-B2B7-447AC937B8A7}" presName="rootConnector" presStyleLbl="node2" presStyleIdx="1" presStyleCnt="4"/>
      <dgm:spPr/>
      <dgm:t>
        <a:bodyPr/>
        <a:lstStyle/>
        <a:p>
          <a:endParaRPr lang="ru-RU"/>
        </a:p>
      </dgm:t>
    </dgm:pt>
    <dgm:pt modelId="{7683478C-74FC-445A-92B0-1DD917C460B4}" type="pres">
      <dgm:prSet presAssocID="{1B8DDAD1-C9D5-4721-B2B7-447AC937B8A7}" presName="hierChild4" presStyleCnt="0"/>
      <dgm:spPr/>
    </dgm:pt>
    <dgm:pt modelId="{7E7A02DB-A8F5-45E8-903C-F622F0611C3C}" type="pres">
      <dgm:prSet presAssocID="{1B8DDAD1-C9D5-4721-B2B7-447AC937B8A7}" presName="hierChild5" presStyleCnt="0"/>
      <dgm:spPr/>
    </dgm:pt>
    <dgm:pt modelId="{2543374D-D855-4513-B5F8-E2F27554B71E}" type="pres">
      <dgm:prSet presAssocID="{79E653B7-6E71-407B-B99F-23CE562AE9BE}" presName="Name64" presStyleLbl="parChTrans1D2" presStyleIdx="2" presStyleCnt="4"/>
      <dgm:spPr/>
      <dgm:t>
        <a:bodyPr/>
        <a:lstStyle/>
        <a:p>
          <a:endParaRPr lang="ru-RU"/>
        </a:p>
      </dgm:t>
    </dgm:pt>
    <dgm:pt modelId="{0EF1BD20-1283-4D36-BC0A-EB016FC09C45}" type="pres">
      <dgm:prSet presAssocID="{752A2EBC-295F-49F4-B763-70FF136A7557}" presName="hierRoot2" presStyleCnt="0">
        <dgm:presLayoutVars>
          <dgm:hierBranch val="init"/>
        </dgm:presLayoutVars>
      </dgm:prSet>
      <dgm:spPr/>
    </dgm:pt>
    <dgm:pt modelId="{1626D08B-2D49-483B-980C-46527D3A045B}" type="pres">
      <dgm:prSet presAssocID="{752A2EBC-295F-49F4-B763-70FF136A7557}" presName="rootComposite" presStyleCnt="0"/>
      <dgm:spPr/>
    </dgm:pt>
    <dgm:pt modelId="{32501814-EDD7-4471-8A25-ED8D92C387DA}" type="pres">
      <dgm:prSet presAssocID="{752A2EBC-295F-49F4-B763-70FF136A7557}" presName="rootText" presStyleLbl="node2" presStyleIdx="2" presStyleCnt="4" custScaleX="274326" custLinFactX="-12475" custLinFactNeighborX="-100000" custLinFactNeighborY="-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84ECC-8F5D-4001-93F6-32BF44FEA0E6}" type="pres">
      <dgm:prSet presAssocID="{752A2EBC-295F-49F4-B763-70FF136A7557}" presName="rootConnector" presStyleLbl="node2" presStyleIdx="2" presStyleCnt="4"/>
      <dgm:spPr/>
      <dgm:t>
        <a:bodyPr/>
        <a:lstStyle/>
        <a:p>
          <a:endParaRPr lang="ru-RU"/>
        </a:p>
      </dgm:t>
    </dgm:pt>
    <dgm:pt modelId="{872A8E66-118B-46BC-A2CC-472B3F83B730}" type="pres">
      <dgm:prSet presAssocID="{752A2EBC-295F-49F4-B763-70FF136A7557}" presName="hierChild4" presStyleCnt="0"/>
      <dgm:spPr/>
    </dgm:pt>
    <dgm:pt modelId="{F05F972C-A182-40C0-A8C6-0B9912D2E2A6}" type="pres">
      <dgm:prSet presAssocID="{752A2EBC-295F-49F4-B763-70FF136A7557}" presName="hierChild5" presStyleCnt="0"/>
      <dgm:spPr/>
    </dgm:pt>
    <dgm:pt modelId="{6A5F9B4C-54A5-4A0B-AB48-A659C1EAEBF7}" type="pres">
      <dgm:prSet presAssocID="{13CA7D14-0991-4D07-B636-4AB456357122}" presName="Name64" presStyleLbl="parChTrans1D2" presStyleIdx="3" presStyleCnt="4"/>
      <dgm:spPr/>
      <dgm:t>
        <a:bodyPr/>
        <a:lstStyle/>
        <a:p>
          <a:endParaRPr lang="ru-RU"/>
        </a:p>
      </dgm:t>
    </dgm:pt>
    <dgm:pt modelId="{47047747-5522-4518-9887-D25DC3EFD651}" type="pres">
      <dgm:prSet presAssocID="{BF65F7DC-6B3E-4718-B915-96E0154F8CD1}" presName="hierRoot2" presStyleCnt="0">
        <dgm:presLayoutVars>
          <dgm:hierBranch val="init"/>
        </dgm:presLayoutVars>
      </dgm:prSet>
      <dgm:spPr/>
    </dgm:pt>
    <dgm:pt modelId="{9116BD12-9EBB-4B11-B035-E9F64A0E9AD3}" type="pres">
      <dgm:prSet presAssocID="{BF65F7DC-6B3E-4718-B915-96E0154F8CD1}" presName="rootComposite" presStyleCnt="0"/>
      <dgm:spPr/>
    </dgm:pt>
    <dgm:pt modelId="{20C7997F-F153-4EBB-9C13-E429679A7B47}" type="pres">
      <dgm:prSet presAssocID="{BF65F7DC-6B3E-4718-B915-96E0154F8CD1}" presName="rootText" presStyleLbl="node2" presStyleIdx="3" presStyleCnt="4" custScaleX="274326" custLinFactX="-12475" custLinFactNeighborX="-100000" custLinFactNeighborY="-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07497-FB5D-47D9-8A2E-DCB5ACA7A6E3}" type="pres">
      <dgm:prSet presAssocID="{BF65F7DC-6B3E-4718-B915-96E0154F8CD1}" presName="rootConnector" presStyleLbl="node2" presStyleIdx="3" presStyleCnt="4"/>
      <dgm:spPr/>
      <dgm:t>
        <a:bodyPr/>
        <a:lstStyle/>
        <a:p>
          <a:endParaRPr lang="ru-RU"/>
        </a:p>
      </dgm:t>
    </dgm:pt>
    <dgm:pt modelId="{FA7A3CA2-C920-4A4F-91BE-FC56B5C59045}" type="pres">
      <dgm:prSet presAssocID="{BF65F7DC-6B3E-4718-B915-96E0154F8CD1}" presName="hierChild4" presStyleCnt="0"/>
      <dgm:spPr/>
    </dgm:pt>
    <dgm:pt modelId="{80EDB52A-6D79-43B6-8D57-FC892A249BD3}" type="pres">
      <dgm:prSet presAssocID="{BF65F7DC-6B3E-4718-B915-96E0154F8CD1}" presName="hierChild5" presStyleCnt="0"/>
      <dgm:spPr/>
    </dgm:pt>
    <dgm:pt modelId="{88B0930B-68B1-4E52-B99E-C90743959F66}" type="pres">
      <dgm:prSet presAssocID="{E9871B40-4325-4E58-A36E-B42957BEE7DC}" presName="hierChild3" presStyleCnt="0"/>
      <dgm:spPr/>
    </dgm:pt>
  </dgm:ptLst>
  <dgm:cxnLst>
    <dgm:cxn modelId="{90A524BA-BC8A-4902-A303-4E9C04AE5B7F}" srcId="{E9871B40-4325-4E58-A36E-B42957BEE7DC}" destId="{BF65F7DC-6B3E-4718-B915-96E0154F8CD1}" srcOrd="3" destOrd="0" parTransId="{13CA7D14-0991-4D07-B636-4AB456357122}" sibTransId="{D829E585-8696-4715-AB98-466BC3D6AB97}"/>
    <dgm:cxn modelId="{3ED9B7AC-F699-41AC-995D-258A14B66BD9}" type="presOf" srcId="{1B8DDAD1-C9D5-4721-B2B7-447AC937B8A7}" destId="{0A8AFC81-934D-41E2-A79F-3B0616935A04}" srcOrd="1" destOrd="0" presId="urn:microsoft.com/office/officeart/2009/3/layout/HorizontalOrganizationChart"/>
    <dgm:cxn modelId="{9A637BB9-7326-45D7-9D04-9A1ED61DC742}" type="presOf" srcId="{E9871B40-4325-4E58-A36E-B42957BEE7DC}" destId="{D3C08D4D-5EF7-4B18-8906-C59153C9DA7A}" srcOrd="0" destOrd="0" presId="urn:microsoft.com/office/officeart/2009/3/layout/HorizontalOrganizationChart"/>
    <dgm:cxn modelId="{B1C4432F-90B4-4AB5-95E9-08285E557AA5}" type="presOf" srcId="{E9871B40-4325-4E58-A36E-B42957BEE7DC}" destId="{192751F6-DE02-46C7-822D-0839A2CF5387}" srcOrd="1" destOrd="0" presId="urn:microsoft.com/office/officeart/2009/3/layout/HorizontalOrganizationChart"/>
    <dgm:cxn modelId="{A9451876-329C-475C-89DC-1A8A08B810B3}" type="presOf" srcId="{DC199C30-4025-4554-BFAD-1CBE0A023535}" destId="{073CAE55-53EB-4EC7-87C8-A37131B47803}" srcOrd="0" destOrd="0" presId="urn:microsoft.com/office/officeart/2009/3/layout/HorizontalOrganizationChart"/>
    <dgm:cxn modelId="{F703A3B7-E66D-493E-8369-C558565EA5C5}" srcId="{6A17E338-94EA-4FF5-9333-F3CEF02FF226}" destId="{E9871B40-4325-4E58-A36E-B42957BEE7DC}" srcOrd="0" destOrd="0" parTransId="{ABD03647-420E-479C-A00E-FBD8343601D6}" sibTransId="{8F0132E5-19F5-44E0-BC85-327754D38546}"/>
    <dgm:cxn modelId="{047F651E-A452-4660-B22C-2013C540805D}" type="presOf" srcId="{B82B68FA-E344-49B7-A0C6-FC13198BD635}" destId="{1C642421-6975-4B9D-913D-B2A6D582BAD0}" srcOrd="0" destOrd="0" presId="urn:microsoft.com/office/officeart/2009/3/layout/HorizontalOrganizationChart"/>
    <dgm:cxn modelId="{D32D2A75-784B-4AB2-8319-D25B163B95F1}" srcId="{E9871B40-4325-4E58-A36E-B42957BEE7DC}" destId="{DC199C30-4025-4554-BFAD-1CBE0A023535}" srcOrd="0" destOrd="0" parTransId="{7D0E11C3-18BF-4029-A0C8-3C44F86FD56F}" sibTransId="{508CFC39-8467-40C1-87DC-CABC7A7DAB55}"/>
    <dgm:cxn modelId="{319F8173-896C-4E22-AD94-FA110C092142}" type="presOf" srcId="{13CA7D14-0991-4D07-B636-4AB456357122}" destId="{6A5F9B4C-54A5-4A0B-AB48-A659C1EAEBF7}" srcOrd="0" destOrd="0" presId="urn:microsoft.com/office/officeart/2009/3/layout/HorizontalOrganizationChart"/>
    <dgm:cxn modelId="{7C354173-0445-4AAD-8F9E-3076979B2730}" type="presOf" srcId="{BF65F7DC-6B3E-4718-B915-96E0154F8CD1}" destId="{20C7997F-F153-4EBB-9C13-E429679A7B47}" srcOrd="0" destOrd="0" presId="urn:microsoft.com/office/officeart/2009/3/layout/HorizontalOrganizationChart"/>
    <dgm:cxn modelId="{DF39709A-9C99-4603-9367-7F2011EFABAB}" srcId="{E9871B40-4325-4E58-A36E-B42957BEE7DC}" destId="{1B8DDAD1-C9D5-4721-B2B7-447AC937B8A7}" srcOrd="1" destOrd="0" parTransId="{B82B68FA-E344-49B7-A0C6-FC13198BD635}" sibTransId="{4D083930-0CBF-4725-81A2-D2FF556C4D8E}"/>
    <dgm:cxn modelId="{C6B4911D-4372-494E-AEF2-8714EEA68BB8}" type="presOf" srcId="{7D0E11C3-18BF-4029-A0C8-3C44F86FD56F}" destId="{A51CC573-68DF-47B0-A915-C254BDC77169}" srcOrd="0" destOrd="0" presId="urn:microsoft.com/office/officeart/2009/3/layout/HorizontalOrganizationChart"/>
    <dgm:cxn modelId="{20E01C4A-FCF9-483C-8199-C6D12B54D5F0}" type="presOf" srcId="{1B8DDAD1-C9D5-4721-B2B7-447AC937B8A7}" destId="{54F3A467-F910-4A40-A520-D87632DABEEF}" srcOrd="0" destOrd="0" presId="urn:microsoft.com/office/officeart/2009/3/layout/HorizontalOrganizationChart"/>
    <dgm:cxn modelId="{3FC96C14-65FF-4A33-AABB-F6F89D474DE6}" type="presOf" srcId="{DC199C30-4025-4554-BFAD-1CBE0A023535}" destId="{CD1ADF0A-D57C-4040-8F23-67742C83FD49}" srcOrd="1" destOrd="0" presId="urn:microsoft.com/office/officeart/2009/3/layout/HorizontalOrganizationChart"/>
    <dgm:cxn modelId="{C174992D-858A-4B28-9F0C-4FCFCF60E984}" type="presOf" srcId="{79E653B7-6E71-407B-B99F-23CE562AE9BE}" destId="{2543374D-D855-4513-B5F8-E2F27554B71E}" srcOrd="0" destOrd="0" presId="urn:microsoft.com/office/officeart/2009/3/layout/HorizontalOrganizationChart"/>
    <dgm:cxn modelId="{2B47831D-72CF-4312-A516-1C6CAAA82B4A}" type="presOf" srcId="{752A2EBC-295F-49F4-B763-70FF136A7557}" destId="{57084ECC-8F5D-4001-93F6-32BF44FEA0E6}" srcOrd="1" destOrd="0" presId="urn:microsoft.com/office/officeart/2009/3/layout/HorizontalOrganizationChart"/>
    <dgm:cxn modelId="{0EB3DEAD-1AA8-4543-826C-500FA002FE84}" type="presOf" srcId="{752A2EBC-295F-49F4-B763-70FF136A7557}" destId="{32501814-EDD7-4471-8A25-ED8D92C387DA}" srcOrd="0" destOrd="0" presId="urn:microsoft.com/office/officeart/2009/3/layout/HorizontalOrganizationChart"/>
    <dgm:cxn modelId="{1798753F-6600-42BD-BD35-A5ECF4CE288E}" srcId="{E9871B40-4325-4E58-A36E-B42957BEE7DC}" destId="{752A2EBC-295F-49F4-B763-70FF136A7557}" srcOrd="2" destOrd="0" parTransId="{79E653B7-6E71-407B-B99F-23CE562AE9BE}" sibTransId="{B3495624-03ED-4A72-832A-5E25656AA91F}"/>
    <dgm:cxn modelId="{20224647-E2F4-49B6-B473-128F8256CF73}" type="presOf" srcId="{BF65F7DC-6B3E-4718-B915-96E0154F8CD1}" destId="{4BC07497-FB5D-47D9-8A2E-DCB5ACA7A6E3}" srcOrd="1" destOrd="0" presId="urn:microsoft.com/office/officeart/2009/3/layout/HorizontalOrganizationChart"/>
    <dgm:cxn modelId="{0D394B6D-DF4E-42FD-8DB4-C6FC89DB29B7}" type="presOf" srcId="{6A17E338-94EA-4FF5-9333-F3CEF02FF226}" destId="{7E508E5A-D727-4EC5-BF23-945F01981D01}" srcOrd="0" destOrd="0" presId="urn:microsoft.com/office/officeart/2009/3/layout/HorizontalOrganizationChart"/>
    <dgm:cxn modelId="{D6522561-6FFB-4399-86B1-E6F45E33A2CF}" type="presParOf" srcId="{7E508E5A-D727-4EC5-BF23-945F01981D01}" destId="{0014CE49-E24F-4594-AEE2-247AD009D351}" srcOrd="0" destOrd="0" presId="urn:microsoft.com/office/officeart/2009/3/layout/HorizontalOrganizationChart"/>
    <dgm:cxn modelId="{C981ACE5-971B-4494-B971-E9382CDAFB18}" type="presParOf" srcId="{0014CE49-E24F-4594-AEE2-247AD009D351}" destId="{F3C4A815-42E4-4C10-8C98-9D81C42AA421}" srcOrd="0" destOrd="0" presId="urn:microsoft.com/office/officeart/2009/3/layout/HorizontalOrganizationChart"/>
    <dgm:cxn modelId="{70143593-6718-4372-A0FA-F0BABA1D7F32}" type="presParOf" srcId="{F3C4A815-42E4-4C10-8C98-9D81C42AA421}" destId="{D3C08D4D-5EF7-4B18-8906-C59153C9DA7A}" srcOrd="0" destOrd="0" presId="urn:microsoft.com/office/officeart/2009/3/layout/HorizontalOrganizationChart"/>
    <dgm:cxn modelId="{9C37C62F-699D-411D-B670-42377F3F3537}" type="presParOf" srcId="{F3C4A815-42E4-4C10-8C98-9D81C42AA421}" destId="{192751F6-DE02-46C7-822D-0839A2CF5387}" srcOrd="1" destOrd="0" presId="urn:microsoft.com/office/officeart/2009/3/layout/HorizontalOrganizationChart"/>
    <dgm:cxn modelId="{74CFD025-EA6A-4EC0-8F9B-AC6E0D7263EB}" type="presParOf" srcId="{0014CE49-E24F-4594-AEE2-247AD009D351}" destId="{4DC1195C-8787-4995-A601-476984BE8A4D}" srcOrd="1" destOrd="0" presId="urn:microsoft.com/office/officeart/2009/3/layout/HorizontalOrganizationChart"/>
    <dgm:cxn modelId="{7FE9F4EF-149A-4416-BD78-FB9F9A35A5CF}" type="presParOf" srcId="{4DC1195C-8787-4995-A601-476984BE8A4D}" destId="{A51CC573-68DF-47B0-A915-C254BDC77169}" srcOrd="0" destOrd="0" presId="urn:microsoft.com/office/officeart/2009/3/layout/HorizontalOrganizationChart"/>
    <dgm:cxn modelId="{180C9E7F-3F9E-4796-B829-5E9E3C3BB430}" type="presParOf" srcId="{4DC1195C-8787-4995-A601-476984BE8A4D}" destId="{D1CF7FBB-3B45-4DC1-A03D-97372C4EEE51}" srcOrd="1" destOrd="0" presId="urn:microsoft.com/office/officeart/2009/3/layout/HorizontalOrganizationChart"/>
    <dgm:cxn modelId="{452424B9-E7AA-4F0B-93A7-54590A5B8053}" type="presParOf" srcId="{D1CF7FBB-3B45-4DC1-A03D-97372C4EEE51}" destId="{0162048B-6F9D-4AD0-B52A-D3836DBEF142}" srcOrd="0" destOrd="0" presId="urn:microsoft.com/office/officeart/2009/3/layout/HorizontalOrganizationChart"/>
    <dgm:cxn modelId="{8DDD7809-5418-41BD-9F62-49E02F31C594}" type="presParOf" srcId="{0162048B-6F9D-4AD0-B52A-D3836DBEF142}" destId="{073CAE55-53EB-4EC7-87C8-A37131B47803}" srcOrd="0" destOrd="0" presId="urn:microsoft.com/office/officeart/2009/3/layout/HorizontalOrganizationChart"/>
    <dgm:cxn modelId="{51EE5561-5F67-43B5-9186-C3DDB9DECD93}" type="presParOf" srcId="{0162048B-6F9D-4AD0-B52A-D3836DBEF142}" destId="{CD1ADF0A-D57C-4040-8F23-67742C83FD49}" srcOrd="1" destOrd="0" presId="urn:microsoft.com/office/officeart/2009/3/layout/HorizontalOrganizationChart"/>
    <dgm:cxn modelId="{3007ADCC-EE7D-4FB2-A80F-64A0A34BFF82}" type="presParOf" srcId="{D1CF7FBB-3B45-4DC1-A03D-97372C4EEE51}" destId="{9F49686B-5717-45E2-8BBE-CB82BC4BED06}" srcOrd="1" destOrd="0" presId="urn:microsoft.com/office/officeart/2009/3/layout/HorizontalOrganizationChart"/>
    <dgm:cxn modelId="{6BAF4C48-E7AF-4671-BAFD-55F4819C312C}" type="presParOf" srcId="{D1CF7FBB-3B45-4DC1-A03D-97372C4EEE51}" destId="{1FE40AE2-7235-4AA4-BFD7-DA6879DC929C}" srcOrd="2" destOrd="0" presId="urn:microsoft.com/office/officeart/2009/3/layout/HorizontalOrganizationChart"/>
    <dgm:cxn modelId="{3EDB4AE7-AC9D-4020-A314-D587F5DC725E}" type="presParOf" srcId="{4DC1195C-8787-4995-A601-476984BE8A4D}" destId="{1C642421-6975-4B9D-913D-B2A6D582BAD0}" srcOrd="2" destOrd="0" presId="urn:microsoft.com/office/officeart/2009/3/layout/HorizontalOrganizationChart"/>
    <dgm:cxn modelId="{8A434859-0CE5-4818-A23F-84CA03D34E96}" type="presParOf" srcId="{4DC1195C-8787-4995-A601-476984BE8A4D}" destId="{5AE1D897-484B-46CA-A739-28F8549554BA}" srcOrd="3" destOrd="0" presId="urn:microsoft.com/office/officeart/2009/3/layout/HorizontalOrganizationChart"/>
    <dgm:cxn modelId="{773C8F49-56F3-4E49-8582-B820CF012ABC}" type="presParOf" srcId="{5AE1D897-484B-46CA-A739-28F8549554BA}" destId="{9C465328-A66C-4016-A74C-27460B2F467F}" srcOrd="0" destOrd="0" presId="urn:microsoft.com/office/officeart/2009/3/layout/HorizontalOrganizationChart"/>
    <dgm:cxn modelId="{97ED39C3-7027-4E6B-AF6B-9884705D60BA}" type="presParOf" srcId="{9C465328-A66C-4016-A74C-27460B2F467F}" destId="{54F3A467-F910-4A40-A520-D87632DABEEF}" srcOrd="0" destOrd="0" presId="urn:microsoft.com/office/officeart/2009/3/layout/HorizontalOrganizationChart"/>
    <dgm:cxn modelId="{34C4EA3C-D4A6-4D47-8416-03A443C4A373}" type="presParOf" srcId="{9C465328-A66C-4016-A74C-27460B2F467F}" destId="{0A8AFC81-934D-41E2-A79F-3B0616935A04}" srcOrd="1" destOrd="0" presId="urn:microsoft.com/office/officeart/2009/3/layout/HorizontalOrganizationChart"/>
    <dgm:cxn modelId="{CDE16673-DED9-489C-BEDE-0FB780F683FE}" type="presParOf" srcId="{5AE1D897-484B-46CA-A739-28F8549554BA}" destId="{7683478C-74FC-445A-92B0-1DD917C460B4}" srcOrd="1" destOrd="0" presId="urn:microsoft.com/office/officeart/2009/3/layout/HorizontalOrganizationChart"/>
    <dgm:cxn modelId="{75B62FD0-1283-4E9A-ADDE-8F325535C691}" type="presParOf" srcId="{5AE1D897-484B-46CA-A739-28F8549554BA}" destId="{7E7A02DB-A8F5-45E8-903C-F622F0611C3C}" srcOrd="2" destOrd="0" presId="urn:microsoft.com/office/officeart/2009/3/layout/HorizontalOrganizationChart"/>
    <dgm:cxn modelId="{136CE1D5-2ECD-4752-94C4-7D0A5E875347}" type="presParOf" srcId="{4DC1195C-8787-4995-A601-476984BE8A4D}" destId="{2543374D-D855-4513-B5F8-E2F27554B71E}" srcOrd="4" destOrd="0" presId="urn:microsoft.com/office/officeart/2009/3/layout/HorizontalOrganizationChart"/>
    <dgm:cxn modelId="{C7DD320A-92B7-49E6-A0F5-9C20E78D8330}" type="presParOf" srcId="{4DC1195C-8787-4995-A601-476984BE8A4D}" destId="{0EF1BD20-1283-4D36-BC0A-EB016FC09C45}" srcOrd="5" destOrd="0" presId="urn:microsoft.com/office/officeart/2009/3/layout/HorizontalOrganizationChart"/>
    <dgm:cxn modelId="{82F16E99-55B1-4366-9584-E057A9523F87}" type="presParOf" srcId="{0EF1BD20-1283-4D36-BC0A-EB016FC09C45}" destId="{1626D08B-2D49-483B-980C-46527D3A045B}" srcOrd="0" destOrd="0" presId="urn:microsoft.com/office/officeart/2009/3/layout/HorizontalOrganizationChart"/>
    <dgm:cxn modelId="{64188DBA-6DF1-4ED5-910C-23810595DDF8}" type="presParOf" srcId="{1626D08B-2D49-483B-980C-46527D3A045B}" destId="{32501814-EDD7-4471-8A25-ED8D92C387DA}" srcOrd="0" destOrd="0" presId="urn:microsoft.com/office/officeart/2009/3/layout/HorizontalOrganizationChart"/>
    <dgm:cxn modelId="{373F6ECB-D48D-4EB0-8A9C-7901EEEFBB99}" type="presParOf" srcId="{1626D08B-2D49-483B-980C-46527D3A045B}" destId="{57084ECC-8F5D-4001-93F6-32BF44FEA0E6}" srcOrd="1" destOrd="0" presId="urn:microsoft.com/office/officeart/2009/3/layout/HorizontalOrganizationChart"/>
    <dgm:cxn modelId="{85376E75-1F81-42E5-AE1C-691CFF13EE6F}" type="presParOf" srcId="{0EF1BD20-1283-4D36-BC0A-EB016FC09C45}" destId="{872A8E66-118B-46BC-A2CC-472B3F83B730}" srcOrd="1" destOrd="0" presId="urn:microsoft.com/office/officeart/2009/3/layout/HorizontalOrganizationChart"/>
    <dgm:cxn modelId="{67C6DF33-46BB-4256-8731-0E59ECB84EC2}" type="presParOf" srcId="{0EF1BD20-1283-4D36-BC0A-EB016FC09C45}" destId="{F05F972C-A182-40C0-A8C6-0B9912D2E2A6}" srcOrd="2" destOrd="0" presId="urn:microsoft.com/office/officeart/2009/3/layout/HorizontalOrganizationChart"/>
    <dgm:cxn modelId="{17593523-311D-4D80-B5BF-AA14BA93C45C}" type="presParOf" srcId="{4DC1195C-8787-4995-A601-476984BE8A4D}" destId="{6A5F9B4C-54A5-4A0B-AB48-A659C1EAEBF7}" srcOrd="6" destOrd="0" presId="urn:microsoft.com/office/officeart/2009/3/layout/HorizontalOrganizationChart"/>
    <dgm:cxn modelId="{0B79C84D-848A-4D5F-BB10-232760F764BA}" type="presParOf" srcId="{4DC1195C-8787-4995-A601-476984BE8A4D}" destId="{47047747-5522-4518-9887-D25DC3EFD651}" srcOrd="7" destOrd="0" presId="urn:microsoft.com/office/officeart/2009/3/layout/HorizontalOrganizationChart"/>
    <dgm:cxn modelId="{430D5053-273D-4FDB-B25E-ABA3AAEDDF15}" type="presParOf" srcId="{47047747-5522-4518-9887-D25DC3EFD651}" destId="{9116BD12-9EBB-4B11-B035-E9F64A0E9AD3}" srcOrd="0" destOrd="0" presId="urn:microsoft.com/office/officeart/2009/3/layout/HorizontalOrganizationChart"/>
    <dgm:cxn modelId="{290F8F00-6465-4F0D-99AF-F868CEA73422}" type="presParOf" srcId="{9116BD12-9EBB-4B11-B035-E9F64A0E9AD3}" destId="{20C7997F-F153-4EBB-9C13-E429679A7B47}" srcOrd="0" destOrd="0" presId="urn:microsoft.com/office/officeart/2009/3/layout/HorizontalOrganizationChart"/>
    <dgm:cxn modelId="{2A36B371-EF32-41F6-89B5-4E1BD9213FA8}" type="presParOf" srcId="{9116BD12-9EBB-4B11-B035-E9F64A0E9AD3}" destId="{4BC07497-FB5D-47D9-8A2E-DCB5ACA7A6E3}" srcOrd="1" destOrd="0" presId="urn:microsoft.com/office/officeart/2009/3/layout/HorizontalOrganizationChart"/>
    <dgm:cxn modelId="{C52700A3-25FF-443F-AFFE-AA646179C8CA}" type="presParOf" srcId="{47047747-5522-4518-9887-D25DC3EFD651}" destId="{FA7A3CA2-C920-4A4F-91BE-FC56B5C59045}" srcOrd="1" destOrd="0" presId="urn:microsoft.com/office/officeart/2009/3/layout/HorizontalOrganizationChart"/>
    <dgm:cxn modelId="{E55F81C1-84D4-45E7-BF6D-F2097EDB46D7}" type="presParOf" srcId="{47047747-5522-4518-9887-D25DC3EFD651}" destId="{80EDB52A-6D79-43B6-8D57-FC892A249BD3}" srcOrd="2" destOrd="0" presId="urn:microsoft.com/office/officeart/2009/3/layout/HorizontalOrganizationChart"/>
    <dgm:cxn modelId="{29271810-5C6A-483D-AF8C-93713498899F}" type="presParOf" srcId="{0014CE49-E24F-4594-AEE2-247AD009D351}" destId="{88B0930B-68B1-4E52-B99E-C90743959F66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774A06-3554-499E-AD0A-654195EB3E67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909E378-7E79-43A2-B8DE-B2DDD4B8BD3C}">
      <dgm:prSet phldrT="[Текст]"/>
      <dgm:spPr>
        <a:solidFill>
          <a:srgbClr val="FFDD2D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Поняття модальності </a:t>
          </a:r>
        </a:p>
        <a:p>
          <a:pPr>
            <a:spcAft>
              <a:spcPts val="0"/>
            </a:spcAft>
          </a:pPr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в сучасній практиці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19B71EE8-FA28-452E-B7D5-2DC0D9168123}" type="parTrans" cxnId="{6F1AF9CD-7ED9-4547-8141-935E83E12102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D18824A0-6ED3-4506-AB21-E30B713D2A04}" type="sibTrans" cxnId="{6F1AF9CD-7ED9-4547-8141-935E83E12102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7614218C-7E1B-4D1E-AD39-C4736775AC19}">
      <dgm:prSet phldrT="[Текст]"/>
      <dgm:spPr>
        <a:solidFill>
          <a:srgbClr val="552579"/>
        </a:solidFill>
      </dgm:spPr>
      <dgm:t>
        <a:bodyPr/>
        <a:lstStyle/>
        <a:p>
          <a:endParaRPr lang="uk-UA" dirty="0" smtClean="0">
            <a:latin typeface="Franklin Gothic Book" panose="020B0503020102020204" pitchFamily="34" charset="0"/>
          </a:endParaRPr>
        </a:p>
        <a:p>
          <a:r>
            <a:rPr lang="uk-UA" b="1" dirty="0" smtClean="0">
              <a:latin typeface="Franklin Gothic Book" panose="020B0503020102020204" pitchFamily="34" charset="0"/>
            </a:rPr>
            <a:t>Поєднання </a:t>
          </a:r>
          <a:r>
            <a:rPr lang="uk-UA" b="1" dirty="0" err="1" smtClean="0">
              <a:latin typeface="Franklin Gothic Book" panose="020B0503020102020204" pitchFamily="34" charset="0"/>
            </a:rPr>
            <a:t>диктуму</a:t>
          </a:r>
          <a:r>
            <a:rPr lang="uk-UA" b="1" dirty="0" smtClean="0">
              <a:latin typeface="Franklin Gothic Book" panose="020B0503020102020204" pitchFamily="34" charset="0"/>
            </a:rPr>
            <a:t> і модусу</a:t>
          </a:r>
        </a:p>
        <a:p>
          <a:endParaRPr lang="uk-UA" dirty="0" smtClean="0">
            <a:latin typeface="Franklin Gothic Book" panose="020B0503020102020204" pitchFamily="34" charset="0"/>
          </a:endParaRPr>
        </a:p>
        <a:p>
          <a:endParaRPr lang="uk-UA" dirty="0" smtClean="0">
            <a:latin typeface="Franklin Gothic Book" panose="020B0503020102020204" pitchFamily="34" charset="0"/>
          </a:endParaRPr>
        </a:p>
        <a:p>
          <a:r>
            <a:rPr lang="uk-UA" dirty="0" smtClean="0">
              <a:latin typeface="Franklin Gothic Book" panose="020B0503020102020204" pitchFamily="34" charset="0"/>
            </a:rPr>
            <a:t>                          (Ш. </a:t>
          </a:r>
          <a:r>
            <a:rPr lang="uk-UA" dirty="0" err="1" smtClean="0">
              <a:latin typeface="Franklin Gothic Book" panose="020B0503020102020204" pitchFamily="34" charset="0"/>
            </a:rPr>
            <a:t>Баллі</a:t>
          </a:r>
          <a:r>
            <a:rPr lang="uk-UA" dirty="0" smtClean="0">
              <a:latin typeface="Franklin Gothic Book" panose="020B0503020102020204" pitchFamily="34" charset="0"/>
            </a:rPr>
            <a:t>)</a:t>
          </a:r>
          <a:endParaRPr lang="ru-RU" dirty="0">
            <a:latin typeface="Franklin Gothic Book" panose="020B0503020102020204" pitchFamily="34" charset="0"/>
          </a:endParaRPr>
        </a:p>
      </dgm:t>
    </dgm:pt>
    <dgm:pt modelId="{F2E2BC41-FC49-48A6-BE62-ACED57330E40}" type="parTrans" cxnId="{C7B0B0D9-6239-4ACC-A7A9-DDE03B9C00D5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741E25C4-E6AE-41CD-BA04-BA0E4F4F9BD2}" type="sibTrans" cxnId="{C7B0B0D9-6239-4ACC-A7A9-DDE03B9C00D5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6EBE1C64-C4CC-487D-A567-B9986D2CBB80}">
      <dgm:prSet phldrT="[Текст]"/>
      <dgm:spPr>
        <a:solidFill>
          <a:srgbClr val="552579"/>
        </a:solidFill>
      </dgm:spPr>
      <dgm:t>
        <a:bodyPr/>
        <a:lstStyle/>
        <a:p>
          <a:pPr>
            <a:lnSpc>
              <a:spcPct val="90000"/>
            </a:lnSpc>
          </a:pPr>
          <a:endParaRPr lang="uk-UA" dirty="0" smtClean="0">
            <a:latin typeface="Franklin Gothic Book" panose="020B0503020102020204" pitchFamily="34" charset="0"/>
          </a:endParaRPr>
        </a:p>
        <a:p>
          <a:pPr>
            <a:lnSpc>
              <a:spcPct val="100000"/>
            </a:lnSpc>
          </a:pPr>
          <a:r>
            <a:rPr lang="uk-UA" b="1" dirty="0" smtClean="0">
              <a:latin typeface="Franklin Gothic Book" panose="020B0503020102020204" pitchFamily="34" charset="0"/>
            </a:rPr>
            <a:t>Категорія модусу</a:t>
          </a:r>
          <a:r>
            <a:rPr lang="uk-UA" dirty="0" smtClean="0">
              <a:latin typeface="Franklin Gothic Book" panose="020B0503020102020204" pitchFamily="34" charset="0"/>
            </a:rPr>
            <a:t> </a:t>
          </a:r>
        </a:p>
        <a:p>
          <a:pPr>
            <a:lnSpc>
              <a:spcPct val="90000"/>
            </a:lnSpc>
          </a:pPr>
          <a:endParaRPr lang="uk-UA" dirty="0" smtClean="0">
            <a:latin typeface="Franklin Gothic Book" panose="020B0503020102020204" pitchFamily="34" charset="0"/>
          </a:endParaRPr>
        </a:p>
        <a:p>
          <a:pPr>
            <a:lnSpc>
              <a:spcPct val="90000"/>
            </a:lnSpc>
          </a:pPr>
          <a:endParaRPr lang="uk-UA" dirty="0" smtClean="0">
            <a:latin typeface="Franklin Gothic Book" panose="020B0503020102020204" pitchFamily="34" charset="0"/>
          </a:endParaRPr>
        </a:p>
        <a:p>
          <a:pPr>
            <a:lnSpc>
              <a:spcPct val="100000"/>
            </a:lnSpc>
          </a:pPr>
          <a:endParaRPr lang="uk-UA" dirty="0" smtClean="0">
            <a:latin typeface="Franklin Gothic Book" panose="020B0503020102020204" pitchFamily="34" charset="0"/>
          </a:endParaRPr>
        </a:p>
        <a:p>
          <a:pPr>
            <a:lnSpc>
              <a:spcPct val="100000"/>
            </a:lnSpc>
          </a:pPr>
          <a:r>
            <a:rPr lang="uk-UA" dirty="0" smtClean="0">
              <a:latin typeface="Franklin Gothic Book" panose="020B0503020102020204" pitchFamily="34" charset="0"/>
            </a:rPr>
            <a:t>(В.І. </a:t>
          </a:r>
          <a:r>
            <a:rPr lang="uk-UA" dirty="0" err="1" smtClean="0">
              <a:latin typeface="Franklin Gothic Book" panose="020B0503020102020204" pitchFamily="34" charset="0"/>
            </a:rPr>
            <a:t>Шинкарук</a:t>
          </a:r>
          <a:r>
            <a:rPr lang="uk-UA" dirty="0" smtClean="0">
              <a:latin typeface="Franklin Gothic Book" panose="020B0503020102020204" pitchFamily="34" charset="0"/>
            </a:rPr>
            <a:t>)</a:t>
          </a:r>
          <a:endParaRPr lang="ru-RU" dirty="0">
            <a:latin typeface="Franklin Gothic Book" panose="020B0503020102020204" pitchFamily="34" charset="0"/>
          </a:endParaRPr>
        </a:p>
      </dgm:t>
    </dgm:pt>
    <dgm:pt modelId="{486E2284-539D-496D-83BB-CB465EBFBE36}" type="parTrans" cxnId="{3B521FA9-4830-4373-ABF4-75FF449BB321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C6B0E360-73A3-40D1-8C88-290E6EDFEC9E}" type="sibTrans" cxnId="{3B521FA9-4830-4373-ABF4-75FF449BB321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7E12FD9E-01FA-4232-A696-A721A86C77B2}">
      <dgm:prSet phldrT="[Текст]"/>
      <dgm:spPr>
        <a:solidFill>
          <a:srgbClr val="552579"/>
        </a:solidFill>
      </dgm:spPr>
      <dgm:t>
        <a:bodyPr/>
        <a:lstStyle/>
        <a:p>
          <a:r>
            <a:rPr lang="uk-UA" b="1" dirty="0" err="1" smtClean="0">
              <a:latin typeface="Franklin Gothic Book" panose="020B0503020102020204" pitchFamily="34" charset="0"/>
            </a:rPr>
            <a:t>Функційно</a:t>
          </a:r>
          <a:r>
            <a:rPr lang="uk-UA" b="1" dirty="0" smtClean="0">
              <a:latin typeface="Franklin Gothic Book" panose="020B0503020102020204" pitchFamily="34" charset="0"/>
            </a:rPr>
            <a:t>-семантична категорія, що виражає різне відношення до дійсності </a:t>
          </a:r>
        </a:p>
        <a:p>
          <a:r>
            <a:rPr lang="uk-UA" dirty="0" smtClean="0">
              <a:latin typeface="Franklin Gothic Book" panose="020B0503020102020204" pitchFamily="34" charset="0"/>
            </a:rPr>
            <a:t>                         (А.П. Грищенко)</a:t>
          </a:r>
          <a:endParaRPr lang="ru-RU" dirty="0">
            <a:latin typeface="Franklin Gothic Book" panose="020B0503020102020204" pitchFamily="34" charset="0"/>
          </a:endParaRPr>
        </a:p>
      </dgm:t>
    </dgm:pt>
    <dgm:pt modelId="{35F8EBB6-893D-4CE9-A57F-D055B388C68E}" type="parTrans" cxnId="{FFADA1F7-DB5D-4F20-9F43-CA43DDB14ACA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75AC281C-86F5-4BEF-853F-6C5A05676D83}" type="sibTrans" cxnId="{FFADA1F7-DB5D-4F20-9F43-CA43DDB14ACA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03097E54-D501-4C3F-9722-27FA3F19B818}" type="pres">
      <dgm:prSet presAssocID="{97774A06-3554-499E-AD0A-654195EB3E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9F479-1E89-4ACA-B29D-CD8E5BD0B33E}" type="pres">
      <dgm:prSet presAssocID="{C909E378-7E79-43A2-B8DE-B2DDD4B8BD3C}" presName="roof" presStyleLbl="dkBgShp" presStyleIdx="0" presStyleCnt="2"/>
      <dgm:spPr/>
      <dgm:t>
        <a:bodyPr/>
        <a:lstStyle/>
        <a:p>
          <a:endParaRPr lang="ru-RU"/>
        </a:p>
      </dgm:t>
    </dgm:pt>
    <dgm:pt modelId="{1BEC7F26-2BEC-4B25-80E3-C35FE2492915}" type="pres">
      <dgm:prSet presAssocID="{C909E378-7E79-43A2-B8DE-B2DDD4B8BD3C}" presName="pillars" presStyleCnt="0"/>
      <dgm:spPr/>
    </dgm:pt>
    <dgm:pt modelId="{951D9D63-0F0A-4EAB-A57B-C5C8E72861A4}" type="pres">
      <dgm:prSet presAssocID="{C909E378-7E79-43A2-B8DE-B2DDD4B8BD3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3226C-CE4E-45CE-B52C-F2D0F7C4B1DA}" type="pres">
      <dgm:prSet presAssocID="{6EBE1C64-C4CC-487D-A567-B9986D2CBB8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92F5A-A155-49A1-8C55-B12AD6B20E46}" type="pres">
      <dgm:prSet presAssocID="{7E12FD9E-01FA-4232-A696-A721A86C77B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E4EB8-C23E-4D5D-9D42-34DD21630994}" type="pres">
      <dgm:prSet presAssocID="{C909E378-7E79-43A2-B8DE-B2DDD4B8BD3C}" presName="base" presStyleLbl="dkBgShp" presStyleIdx="1" presStyleCnt="2"/>
      <dgm:spPr>
        <a:solidFill>
          <a:srgbClr val="FFDD2D"/>
        </a:solidFill>
      </dgm:spPr>
    </dgm:pt>
  </dgm:ptLst>
  <dgm:cxnLst>
    <dgm:cxn modelId="{0684BCC8-86B2-4519-9AC5-51C27396C687}" type="presOf" srcId="{6EBE1C64-C4CC-487D-A567-B9986D2CBB80}" destId="{6163226C-CE4E-45CE-B52C-F2D0F7C4B1DA}" srcOrd="0" destOrd="0" presId="urn:microsoft.com/office/officeart/2005/8/layout/hList3"/>
    <dgm:cxn modelId="{3B521FA9-4830-4373-ABF4-75FF449BB321}" srcId="{C909E378-7E79-43A2-B8DE-B2DDD4B8BD3C}" destId="{6EBE1C64-C4CC-487D-A567-B9986D2CBB80}" srcOrd="1" destOrd="0" parTransId="{486E2284-539D-496D-83BB-CB465EBFBE36}" sibTransId="{C6B0E360-73A3-40D1-8C88-290E6EDFEC9E}"/>
    <dgm:cxn modelId="{C7B0B0D9-6239-4ACC-A7A9-DDE03B9C00D5}" srcId="{C909E378-7E79-43A2-B8DE-B2DDD4B8BD3C}" destId="{7614218C-7E1B-4D1E-AD39-C4736775AC19}" srcOrd="0" destOrd="0" parTransId="{F2E2BC41-FC49-48A6-BE62-ACED57330E40}" sibTransId="{741E25C4-E6AE-41CD-BA04-BA0E4F4F9BD2}"/>
    <dgm:cxn modelId="{C3C06411-42B8-40E9-8C64-BEAD76F1154C}" type="presOf" srcId="{C909E378-7E79-43A2-B8DE-B2DDD4B8BD3C}" destId="{C969F479-1E89-4ACA-B29D-CD8E5BD0B33E}" srcOrd="0" destOrd="0" presId="urn:microsoft.com/office/officeart/2005/8/layout/hList3"/>
    <dgm:cxn modelId="{204362CB-BDE7-4F7E-91DA-7CD8FB925079}" type="presOf" srcId="{97774A06-3554-499E-AD0A-654195EB3E67}" destId="{03097E54-D501-4C3F-9722-27FA3F19B818}" srcOrd="0" destOrd="0" presId="urn:microsoft.com/office/officeart/2005/8/layout/hList3"/>
    <dgm:cxn modelId="{B9E79DFF-CB1F-47F3-B852-06F8556D8C0A}" type="presOf" srcId="{7E12FD9E-01FA-4232-A696-A721A86C77B2}" destId="{C5492F5A-A155-49A1-8C55-B12AD6B20E46}" srcOrd="0" destOrd="0" presId="urn:microsoft.com/office/officeart/2005/8/layout/hList3"/>
    <dgm:cxn modelId="{FFADA1F7-DB5D-4F20-9F43-CA43DDB14ACA}" srcId="{C909E378-7E79-43A2-B8DE-B2DDD4B8BD3C}" destId="{7E12FD9E-01FA-4232-A696-A721A86C77B2}" srcOrd="2" destOrd="0" parTransId="{35F8EBB6-893D-4CE9-A57F-D055B388C68E}" sibTransId="{75AC281C-86F5-4BEF-853F-6C5A05676D83}"/>
    <dgm:cxn modelId="{6F1AF9CD-7ED9-4547-8141-935E83E12102}" srcId="{97774A06-3554-499E-AD0A-654195EB3E67}" destId="{C909E378-7E79-43A2-B8DE-B2DDD4B8BD3C}" srcOrd="0" destOrd="0" parTransId="{19B71EE8-FA28-452E-B7D5-2DC0D9168123}" sibTransId="{D18824A0-6ED3-4506-AB21-E30B713D2A04}"/>
    <dgm:cxn modelId="{39F06D0E-3F55-4497-B051-7924A57AC8B0}" type="presOf" srcId="{7614218C-7E1B-4D1E-AD39-C4736775AC19}" destId="{951D9D63-0F0A-4EAB-A57B-C5C8E72861A4}" srcOrd="0" destOrd="0" presId="urn:microsoft.com/office/officeart/2005/8/layout/hList3"/>
    <dgm:cxn modelId="{151C819E-7698-4B27-8D05-7A110CEBB404}" type="presParOf" srcId="{03097E54-D501-4C3F-9722-27FA3F19B818}" destId="{C969F479-1E89-4ACA-B29D-CD8E5BD0B33E}" srcOrd="0" destOrd="0" presId="urn:microsoft.com/office/officeart/2005/8/layout/hList3"/>
    <dgm:cxn modelId="{D2D7AB59-27A3-4C0F-BBC5-1396D346C942}" type="presParOf" srcId="{03097E54-D501-4C3F-9722-27FA3F19B818}" destId="{1BEC7F26-2BEC-4B25-80E3-C35FE2492915}" srcOrd="1" destOrd="0" presId="urn:microsoft.com/office/officeart/2005/8/layout/hList3"/>
    <dgm:cxn modelId="{CF00B3CA-EB57-4444-992A-AA4995B4F57D}" type="presParOf" srcId="{1BEC7F26-2BEC-4B25-80E3-C35FE2492915}" destId="{951D9D63-0F0A-4EAB-A57B-C5C8E72861A4}" srcOrd="0" destOrd="0" presId="urn:microsoft.com/office/officeart/2005/8/layout/hList3"/>
    <dgm:cxn modelId="{05D130C2-0313-4F41-990E-072349A2DF97}" type="presParOf" srcId="{1BEC7F26-2BEC-4B25-80E3-C35FE2492915}" destId="{6163226C-CE4E-45CE-B52C-F2D0F7C4B1DA}" srcOrd="1" destOrd="0" presId="urn:microsoft.com/office/officeart/2005/8/layout/hList3"/>
    <dgm:cxn modelId="{7A4BB748-01C5-40E7-97EE-5187A8254F79}" type="presParOf" srcId="{1BEC7F26-2BEC-4B25-80E3-C35FE2492915}" destId="{C5492F5A-A155-49A1-8C55-B12AD6B20E46}" srcOrd="2" destOrd="0" presId="urn:microsoft.com/office/officeart/2005/8/layout/hList3"/>
    <dgm:cxn modelId="{9FD2683D-F92E-4570-9470-558762694610}" type="presParOf" srcId="{03097E54-D501-4C3F-9722-27FA3F19B818}" destId="{F8BE4EB8-C23E-4D5D-9D42-34DD2163099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0D470F-4353-4E0E-BCD9-6C22775476D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5831F-3E68-49F2-B11F-83558E0EC6EC}">
      <dgm:prSet phldrT="[Текст]"/>
      <dgm:spPr/>
      <dgm:t>
        <a:bodyPr/>
        <a:lstStyle/>
        <a:p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Імперативні конструкції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E5AFCAC2-80E5-4A3B-A577-88A699784829}" type="parTrans" cxnId="{D6D0016B-EB00-4D6B-BD01-E114E15336A2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18556262-FD75-408C-A154-DD4E9D9432CB}" type="sibTrans" cxnId="{D6D0016B-EB00-4D6B-BD01-E114E15336A2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71AD0800-0FEA-4875-BEFE-70F7532B87B5}">
      <dgm:prSet phldrT="[Текст]"/>
      <dgm:spPr/>
      <dgm:t>
        <a:bodyPr/>
        <a:lstStyle/>
        <a:p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Неімперативні конструкції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3974CC93-CCA7-436E-8CAA-A907A804ED92}" type="parTrans" cxnId="{6F950E36-B1F0-4CDB-BD02-2B51A0DC3D99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D5D6E7DA-E93E-4412-A0F1-2C37D9AF185B}" type="sibTrans" cxnId="{6F950E36-B1F0-4CDB-BD02-2B51A0DC3D99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77331D68-2A49-4AA6-906C-75A651B4E303}" type="pres">
      <dgm:prSet presAssocID="{4A0D470F-4353-4E0E-BCD9-6C22775476D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AD687-7C90-4C22-AFB2-96E6CAC81738}" type="pres">
      <dgm:prSet presAssocID="{4A0D470F-4353-4E0E-BCD9-6C22775476DA}" presName="ribbon" presStyleLbl="node1" presStyleIdx="0" presStyleCnt="1"/>
      <dgm:spPr>
        <a:solidFill>
          <a:srgbClr val="FFDD2D"/>
        </a:solidFill>
      </dgm:spPr>
    </dgm:pt>
    <dgm:pt modelId="{D2CADA56-20A1-4A0B-BED7-036DA3C7B73B}" type="pres">
      <dgm:prSet presAssocID="{4A0D470F-4353-4E0E-BCD9-6C22775476D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09A8A-D624-4177-A0B8-A0CA0F605F92}" type="pres">
      <dgm:prSet presAssocID="{4A0D470F-4353-4E0E-BCD9-6C22775476D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950E36-B1F0-4CDB-BD02-2B51A0DC3D99}" srcId="{4A0D470F-4353-4E0E-BCD9-6C22775476DA}" destId="{71AD0800-0FEA-4875-BEFE-70F7532B87B5}" srcOrd="1" destOrd="0" parTransId="{3974CC93-CCA7-436E-8CAA-A907A804ED92}" sibTransId="{D5D6E7DA-E93E-4412-A0F1-2C37D9AF185B}"/>
    <dgm:cxn modelId="{8FFB950E-5687-4E3B-BE74-6803C98193B5}" type="presOf" srcId="{4A0D470F-4353-4E0E-BCD9-6C22775476DA}" destId="{77331D68-2A49-4AA6-906C-75A651B4E303}" srcOrd="0" destOrd="0" presId="urn:microsoft.com/office/officeart/2005/8/layout/arrow6"/>
    <dgm:cxn modelId="{D6D0016B-EB00-4D6B-BD01-E114E15336A2}" srcId="{4A0D470F-4353-4E0E-BCD9-6C22775476DA}" destId="{2A25831F-3E68-49F2-B11F-83558E0EC6EC}" srcOrd="0" destOrd="0" parTransId="{E5AFCAC2-80E5-4A3B-A577-88A699784829}" sibTransId="{18556262-FD75-408C-A154-DD4E9D9432CB}"/>
    <dgm:cxn modelId="{A22F802B-232F-4D5A-8EE2-77DC20F4F7BE}" type="presOf" srcId="{2A25831F-3E68-49F2-B11F-83558E0EC6EC}" destId="{D2CADA56-20A1-4A0B-BED7-036DA3C7B73B}" srcOrd="0" destOrd="0" presId="urn:microsoft.com/office/officeart/2005/8/layout/arrow6"/>
    <dgm:cxn modelId="{8CA10FD4-87BC-44E2-BCD8-40DC8A781603}" type="presOf" srcId="{71AD0800-0FEA-4875-BEFE-70F7532B87B5}" destId="{5EC09A8A-D624-4177-A0B8-A0CA0F605F92}" srcOrd="0" destOrd="0" presId="urn:microsoft.com/office/officeart/2005/8/layout/arrow6"/>
    <dgm:cxn modelId="{2E80838A-9C68-4E57-947C-EEF7D93A0AF5}" type="presParOf" srcId="{77331D68-2A49-4AA6-906C-75A651B4E303}" destId="{9E4AD687-7C90-4C22-AFB2-96E6CAC81738}" srcOrd="0" destOrd="0" presId="urn:microsoft.com/office/officeart/2005/8/layout/arrow6"/>
    <dgm:cxn modelId="{D571A5BF-CE5F-4013-9F34-701C9BEDB17D}" type="presParOf" srcId="{77331D68-2A49-4AA6-906C-75A651B4E303}" destId="{D2CADA56-20A1-4A0B-BED7-036DA3C7B73B}" srcOrd="1" destOrd="0" presId="urn:microsoft.com/office/officeart/2005/8/layout/arrow6"/>
    <dgm:cxn modelId="{B60D783A-2234-4A64-B549-B7E2101A2356}" type="presParOf" srcId="{77331D68-2A49-4AA6-906C-75A651B4E303}" destId="{5EC09A8A-D624-4177-A0B8-A0CA0F605F9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054A05-9A3A-4993-A15A-92D32C0F7C8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55E5DB3-6C3C-402D-90A5-472F022E0327}">
      <dgm:prSet/>
      <dgm:spPr/>
      <dgm:t>
        <a:bodyPr/>
        <a:lstStyle/>
        <a:p>
          <a:pPr algn="l" rtl="0"/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В агітаційно-рекламному дискурсі  використано різні засоби спонукальної модальності й немає переваги якогось одного типу. 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E4B3B2CB-E939-428E-85CD-C7055094CE5A}" type="parTrans" cxnId="{14FE62DB-898F-4931-B630-C39EF49AB036}">
      <dgm:prSet/>
      <dgm:spPr/>
      <dgm:t>
        <a:bodyPr/>
        <a:lstStyle/>
        <a:p>
          <a:pPr algn="l"/>
          <a:endParaRPr lang="ru-RU" b="1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5BE70ECE-301B-45C1-914F-2C9D3836A2C2}" type="sibTrans" cxnId="{14FE62DB-898F-4931-B630-C39EF49AB036}">
      <dgm:prSet/>
      <dgm:spPr/>
      <dgm:t>
        <a:bodyPr/>
        <a:lstStyle/>
        <a:p>
          <a:pPr algn="l"/>
          <a:endParaRPr lang="ru-RU" b="1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C4DE6710-3524-4C08-98FD-8D8574137D0D}">
      <dgm:prSet/>
      <dgm:spPr/>
      <dgm:t>
        <a:bodyPr/>
        <a:lstStyle/>
        <a:p>
          <a:pPr algn="l" rtl="0"/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Агітаційний дискурс представлений досить різнопланово, але кінцева мета єдина – вплинути на свідомість виборця, заволодіти його увагою, змусити повірити власним обіцянкам.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860BCBBF-000D-49C6-8FC9-F1F5B35D9200}" type="parTrans" cxnId="{E29D4B62-937B-451D-A790-E93285275223}">
      <dgm:prSet/>
      <dgm:spPr/>
      <dgm:t>
        <a:bodyPr/>
        <a:lstStyle/>
        <a:p>
          <a:pPr algn="l"/>
          <a:endParaRPr lang="ru-RU" b="1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F2067965-2B0A-470E-8258-3BACAE58C85F}" type="sibTrans" cxnId="{E29D4B62-937B-451D-A790-E93285275223}">
      <dgm:prSet/>
      <dgm:spPr/>
      <dgm:t>
        <a:bodyPr/>
        <a:lstStyle/>
        <a:p>
          <a:pPr algn="l"/>
          <a:endParaRPr lang="ru-RU" b="1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290FD3A3-A85A-4B6C-BD7E-140BBDBD03B1}">
      <dgm:prSet/>
      <dgm:spPr/>
      <dgm:t>
        <a:bodyPr/>
        <a:lstStyle/>
        <a:p>
          <a:pPr algn="l" rtl="0"/>
          <a:r>
            <a:rPr lang="uk-UA" b="1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Досягти її можна за допомогою засобів спонукальної модальності, яка прямо чи опосередковано маніпулює думками людини, змушуючи підкоритися волі адресата. </a:t>
          </a:r>
          <a:endParaRPr lang="ru-RU" b="1" dirty="0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7A65A095-3BFD-420A-A9C6-24C4AFA2DCDB}" type="parTrans" cxnId="{0A2B4DCB-52C7-445A-B385-4F6AF1FFBBBB}">
      <dgm:prSet/>
      <dgm:spPr/>
      <dgm:t>
        <a:bodyPr/>
        <a:lstStyle/>
        <a:p>
          <a:pPr algn="l"/>
          <a:endParaRPr lang="ru-RU" b="1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9BE86BE2-C03B-4DD6-B44E-3112566CDE86}" type="sibTrans" cxnId="{0A2B4DCB-52C7-445A-B385-4F6AF1FFBBBB}">
      <dgm:prSet/>
      <dgm:spPr/>
      <dgm:t>
        <a:bodyPr/>
        <a:lstStyle/>
        <a:p>
          <a:pPr algn="l"/>
          <a:endParaRPr lang="ru-RU" b="1">
            <a:solidFill>
              <a:srgbClr val="552579"/>
            </a:solidFill>
            <a:latin typeface="Franklin Gothic Book" panose="020B0503020102020204" pitchFamily="34" charset="0"/>
          </a:endParaRPr>
        </a:p>
      </dgm:t>
    </dgm:pt>
    <dgm:pt modelId="{DF3829E1-CDC3-424B-8FAB-4888D4BBBDB5}" type="pres">
      <dgm:prSet presAssocID="{99054A05-9A3A-4993-A15A-92D32C0F7C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D4202E-5C92-4C00-960B-FFF56E632876}" type="pres">
      <dgm:prSet presAssocID="{F55E5DB3-6C3C-402D-90A5-472F022E0327}" presName="circle1" presStyleLbl="node1" presStyleIdx="0" presStyleCnt="3"/>
      <dgm:spPr>
        <a:solidFill>
          <a:srgbClr val="FFDD2D"/>
        </a:solidFill>
      </dgm:spPr>
    </dgm:pt>
    <dgm:pt modelId="{164828C5-6F0E-44D6-98A9-40604DE02842}" type="pres">
      <dgm:prSet presAssocID="{F55E5DB3-6C3C-402D-90A5-472F022E0327}" presName="space" presStyleCnt="0"/>
      <dgm:spPr/>
    </dgm:pt>
    <dgm:pt modelId="{A98FBB35-ABB2-4EC3-A382-72566F1A93BB}" type="pres">
      <dgm:prSet presAssocID="{F55E5DB3-6C3C-402D-90A5-472F022E0327}" presName="rect1" presStyleLbl="alignAcc1" presStyleIdx="0" presStyleCnt="3"/>
      <dgm:spPr/>
      <dgm:t>
        <a:bodyPr/>
        <a:lstStyle/>
        <a:p>
          <a:endParaRPr lang="ru-RU"/>
        </a:p>
      </dgm:t>
    </dgm:pt>
    <dgm:pt modelId="{D72DEA3C-CFE2-4650-A49A-90757247C9EC}" type="pres">
      <dgm:prSet presAssocID="{C4DE6710-3524-4C08-98FD-8D8574137D0D}" presName="vertSpace2" presStyleLbl="node1" presStyleIdx="0" presStyleCnt="3"/>
      <dgm:spPr/>
    </dgm:pt>
    <dgm:pt modelId="{62A40465-6090-4C81-8FBB-AA264B841F83}" type="pres">
      <dgm:prSet presAssocID="{C4DE6710-3524-4C08-98FD-8D8574137D0D}" presName="circle2" presStyleLbl="node1" presStyleIdx="1" presStyleCnt="3"/>
      <dgm:spPr>
        <a:solidFill>
          <a:srgbClr val="FFDD2D"/>
        </a:solidFill>
      </dgm:spPr>
    </dgm:pt>
    <dgm:pt modelId="{96F17A4F-F24E-4AFB-B3C5-73E77823F348}" type="pres">
      <dgm:prSet presAssocID="{C4DE6710-3524-4C08-98FD-8D8574137D0D}" presName="rect2" presStyleLbl="alignAcc1" presStyleIdx="1" presStyleCnt="3"/>
      <dgm:spPr/>
      <dgm:t>
        <a:bodyPr/>
        <a:lstStyle/>
        <a:p>
          <a:endParaRPr lang="ru-RU"/>
        </a:p>
      </dgm:t>
    </dgm:pt>
    <dgm:pt modelId="{72AFF8AE-D714-40C1-9C0E-7AA212CD35CC}" type="pres">
      <dgm:prSet presAssocID="{290FD3A3-A85A-4B6C-BD7E-140BBDBD03B1}" presName="vertSpace3" presStyleLbl="node1" presStyleIdx="1" presStyleCnt="3"/>
      <dgm:spPr/>
    </dgm:pt>
    <dgm:pt modelId="{894B543A-59B0-4DA4-BF84-2C70BE4624AD}" type="pres">
      <dgm:prSet presAssocID="{290FD3A3-A85A-4B6C-BD7E-140BBDBD03B1}" presName="circle3" presStyleLbl="node1" presStyleIdx="2" presStyleCnt="3"/>
      <dgm:spPr>
        <a:solidFill>
          <a:srgbClr val="FFDD2D"/>
        </a:solidFill>
      </dgm:spPr>
    </dgm:pt>
    <dgm:pt modelId="{A0F7E11D-7978-4E30-AFD0-A1A38879CB75}" type="pres">
      <dgm:prSet presAssocID="{290FD3A3-A85A-4B6C-BD7E-140BBDBD03B1}" presName="rect3" presStyleLbl="alignAcc1" presStyleIdx="2" presStyleCnt="3"/>
      <dgm:spPr/>
      <dgm:t>
        <a:bodyPr/>
        <a:lstStyle/>
        <a:p>
          <a:endParaRPr lang="ru-RU"/>
        </a:p>
      </dgm:t>
    </dgm:pt>
    <dgm:pt modelId="{04195A0A-49E5-455A-B3C1-E88EE9413875}" type="pres">
      <dgm:prSet presAssocID="{F55E5DB3-6C3C-402D-90A5-472F022E032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B823E-1AF9-40B9-B945-FF4FFC178BA1}" type="pres">
      <dgm:prSet presAssocID="{C4DE6710-3524-4C08-98FD-8D8574137D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CD684-BE2E-411D-BD82-B1F18EAF07EA}" type="pres">
      <dgm:prSet presAssocID="{290FD3A3-A85A-4B6C-BD7E-140BBDBD03B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B4DCB-52C7-445A-B385-4F6AF1FFBBBB}" srcId="{99054A05-9A3A-4993-A15A-92D32C0F7C84}" destId="{290FD3A3-A85A-4B6C-BD7E-140BBDBD03B1}" srcOrd="2" destOrd="0" parTransId="{7A65A095-3BFD-420A-A9C6-24C4AFA2DCDB}" sibTransId="{9BE86BE2-C03B-4DD6-B44E-3112566CDE86}"/>
    <dgm:cxn modelId="{E29D4B62-937B-451D-A790-E93285275223}" srcId="{99054A05-9A3A-4993-A15A-92D32C0F7C84}" destId="{C4DE6710-3524-4C08-98FD-8D8574137D0D}" srcOrd="1" destOrd="0" parTransId="{860BCBBF-000D-49C6-8FC9-F1F5B35D9200}" sibTransId="{F2067965-2B0A-470E-8258-3BACAE58C85F}"/>
    <dgm:cxn modelId="{14FE62DB-898F-4931-B630-C39EF49AB036}" srcId="{99054A05-9A3A-4993-A15A-92D32C0F7C84}" destId="{F55E5DB3-6C3C-402D-90A5-472F022E0327}" srcOrd="0" destOrd="0" parTransId="{E4B3B2CB-E939-428E-85CD-C7055094CE5A}" sibTransId="{5BE70ECE-301B-45C1-914F-2C9D3836A2C2}"/>
    <dgm:cxn modelId="{52653DDE-BD96-4BDE-971C-87BB58C6B91A}" type="presOf" srcId="{99054A05-9A3A-4993-A15A-92D32C0F7C84}" destId="{DF3829E1-CDC3-424B-8FAB-4888D4BBBDB5}" srcOrd="0" destOrd="0" presId="urn:microsoft.com/office/officeart/2005/8/layout/target3"/>
    <dgm:cxn modelId="{7C425EF9-0730-41AE-8F3D-6C21E8F5E711}" type="presOf" srcId="{F55E5DB3-6C3C-402D-90A5-472F022E0327}" destId="{A98FBB35-ABB2-4EC3-A382-72566F1A93BB}" srcOrd="0" destOrd="0" presId="urn:microsoft.com/office/officeart/2005/8/layout/target3"/>
    <dgm:cxn modelId="{7EC690B8-A5F3-4D92-A18A-9F3D19A6682F}" type="presOf" srcId="{F55E5DB3-6C3C-402D-90A5-472F022E0327}" destId="{04195A0A-49E5-455A-B3C1-E88EE9413875}" srcOrd="1" destOrd="0" presId="urn:microsoft.com/office/officeart/2005/8/layout/target3"/>
    <dgm:cxn modelId="{943E823C-5503-4793-A6DF-EEB14382013A}" type="presOf" srcId="{290FD3A3-A85A-4B6C-BD7E-140BBDBD03B1}" destId="{327CD684-BE2E-411D-BD82-B1F18EAF07EA}" srcOrd="1" destOrd="0" presId="urn:microsoft.com/office/officeart/2005/8/layout/target3"/>
    <dgm:cxn modelId="{81982EFE-8787-4221-892F-A5C5AAEC0A61}" type="presOf" srcId="{290FD3A3-A85A-4B6C-BD7E-140BBDBD03B1}" destId="{A0F7E11D-7978-4E30-AFD0-A1A38879CB75}" srcOrd="0" destOrd="0" presId="urn:microsoft.com/office/officeart/2005/8/layout/target3"/>
    <dgm:cxn modelId="{133BBC1F-612D-45AF-80E4-E9415A5BB8DD}" type="presOf" srcId="{C4DE6710-3524-4C08-98FD-8D8574137D0D}" destId="{920B823E-1AF9-40B9-B945-FF4FFC178BA1}" srcOrd="1" destOrd="0" presId="urn:microsoft.com/office/officeart/2005/8/layout/target3"/>
    <dgm:cxn modelId="{9D494FDA-EA92-4949-81FB-64FFFB9F9315}" type="presOf" srcId="{C4DE6710-3524-4C08-98FD-8D8574137D0D}" destId="{96F17A4F-F24E-4AFB-B3C5-73E77823F348}" srcOrd="0" destOrd="0" presId="urn:microsoft.com/office/officeart/2005/8/layout/target3"/>
    <dgm:cxn modelId="{5631598F-DF7E-493C-83A2-2602FD0AD479}" type="presParOf" srcId="{DF3829E1-CDC3-424B-8FAB-4888D4BBBDB5}" destId="{FBD4202E-5C92-4C00-960B-FFF56E632876}" srcOrd="0" destOrd="0" presId="urn:microsoft.com/office/officeart/2005/8/layout/target3"/>
    <dgm:cxn modelId="{6BCCEEF5-01BB-43D4-ACF6-29D6860B7D1D}" type="presParOf" srcId="{DF3829E1-CDC3-424B-8FAB-4888D4BBBDB5}" destId="{164828C5-6F0E-44D6-98A9-40604DE02842}" srcOrd="1" destOrd="0" presId="urn:microsoft.com/office/officeart/2005/8/layout/target3"/>
    <dgm:cxn modelId="{2E86AC6D-C377-44A0-BCF2-0615CA35D3D3}" type="presParOf" srcId="{DF3829E1-CDC3-424B-8FAB-4888D4BBBDB5}" destId="{A98FBB35-ABB2-4EC3-A382-72566F1A93BB}" srcOrd="2" destOrd="0" presId="urn:microsoft.com/office/officeart/2005/8/layout/target3"/>
    <dgm:cxn modelId="{5D40C833-865F-43B2-9EBD-C67E59728C04}" type="presParOf" srcId="{DF3829E1-CDC3-424B-8FAB-4888D4BBBDB5}" destId="{D72DEA3C-CFE2-4650-A49A-90757247C9EC}" srcOrd="3" destOrd="0" presId="urn:microsoft.com/office/officeart/2005/8/layout/target3"/>
    <dgm:cxn modelId="{BD669E68-0247-4631-B92E-92671E152837}" type="presParOf" srcId="{DF3829E1-CDC3-424B-8FAB-4888D4BBBDB5}" destId="{62A40465-6090-4C81-8FBB-AA264B841F83}" srcOrd="4" destOrd="0" presId="urn:microsoft.com/office/officeart/2005/8/layout/target3"/>
    <dgm:cxn modelId="{5DE23955-CE90-4A4B-AC9B-2B1219BD4A37}" type="presParOf" srcId="{DF3829E1-CDC3-424B-8FAB-4888D4BBBDB5}" destId="{96F17A4F-F24E-4AFB-B3C5-73E77823F348}" srcOrd="5" destOrd="0" presId="urn:microsoft.com/office/officeart/2005/8/layout/target3"/>
    <dgm:cxn modelId="{06D4E83E-33A3-4729-9B1D-F32209155DC4}" type="presParOf" srcId="{DF3829E1-CDC3-424B-8FAB-4888D4BBBDB5}" destId="{72AFF8AE-D714-40C1-9C0E-7AA212CD35CC}" srcOrd="6" destOrd="0" presId="urn:microsoft.com/office/officeart/2005/8/layout/target3"/>
    <dgm:cxn modelId="{7B1C12CE-5A43-4E69-B528-749264AF1157}" type="presParOf" srcId="{DF3829E1-CDC3-424B-8FAB-4888D4BBBDB5}" destId="{894B543A-59B0-4DA4-BF84-2C70BE4624AD}" srcOrd="7" destOrd="0" presId="urn:microsoft.com/office/officeart/2005/8/layout/target3"/>
    <dgm:cxn modelId="{6696D5B2-9326-4745-B29A-0CF20B55F3E0}" type="presParOf" srcId="{DF3829E1-CDC3-424B-8FAB-4888D4BBBDB5}" destId="{A0F7E11D-7978-4E30-AFD0-A1A38879CB75}" srcOrd="8" destOrd="0" presId="urn:microsoft.com/office/officeart/2005/8/layout/target3"/>
    <dgm:cxn modelId="{06D9B6D8-B50D-4B1A-BA5F-7ED70EE5A0EE}" type="presParOf" srcId="{DF3829E1-CDC3-424B-8FAB-4888D4BBBDB5}" destId="{04195A0A-49E5-455A-B3C1-E88EE9413875}" srcOrd="9" destOrd="0" presId="urn:microsoft.com/office/officeart/2005/8/layout/target3"/>
    <dgm:cxn modelId="{8B2ADA9E-99E3-41BD-90F5-8DFF7CD28F66}" type="presParOf" srcId="{DF3829E1-CDC3-424B-8FAB-4888D4BBBDB5}" destId="{920B823E-1AF9-40B9-B945-FF4FFC178BA1}" srcOrd="10" destOrd="0" presId="urn:microsoft.com/office/officeart/2005/8/layout/target3"/>
    <dgm:cxn modelId="{B59921B1-2D1B-4324-B503-C47FB4D3319C}" type="presParOf" srcId="{DF3829E1-CDC3-424B-8FAB-4888D4BBBDB5}" destId="{327CD684-BE2E-411D-BD82-B1F18EAF07E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D2796-F6C3-401F-BE46-EDEF964F5FF8}">
      <dsp:nvSpPr>
        <dsp:cNvPr id="0" name=""/>
        <dsp:cNvSpPr/>
      </dsp:nvSpPr>
      <dsp:spPr>
        <a:xfrm>
          <a:off x="0" y="254294"/>
          <a:ext cx="8999620" cy="579600"/>
        </a:xfrm>
        <a:prstGeom prst="rect">
          <a:avLst/>
        </a:prstGeom>
        <a:solidFill>
          <a:srgbClr val="FFFF00">
            <a:alpha val="52157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6C9DA-8D1B-4582-81E8-9BFECA01176F}">
      <dsp:nvSpPr>
        <dsp:cNvPr id="0" name=""/>
        <dsp:cNvSpPr/>
      </dsp:nvSpPr>
      <dsp:spPr>
        <a:xfrm>
          <a:off x="428448" y="48732"/>
          <a:ext cx="8568966" cy="545041"/>
        </a:xfrm>
        <a:prstGeom prst="round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15" tIns="0" rIns="2381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окреслити зміст та обсяг поняття «спонукальна модальність»;</a:t>
          </a:r>
          <a:endParaRPr lang="ru-RU" sz="24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455055" y="75339"/>
        <a:ext cx="8515752" cy="491827"/>
      </dsp:txXfrm>
    </dsp:sp>
    <dsp:sp modelId="{98E2B32B-58DB-49B7-AB11-51807D3E8410}">
      <dsp:nvSpPr>
        <dsp:cNvPr id="0" name=""/>
        <dsp:cNvSpPr/>
      </dsp:nvSpPr>
      <dsp:spPr>
        <a:xfrm>
          <a:off x="0" y="1134026"/>
          <a:ext cx="8999620" cy="579600"/>
        </a:xfrm>
        <a:prstGeom prst="rect">
          <a:avLst/>
        </a:prstGeom>
        <a:solidFill>
          <a:srgbClr val="FFFF00">
            <a:alpha val="52157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F57E5-3159-4C7C-8697-64DDDB6E4B67}">
      <dsp:nvSpPr>
        <dsp:cNvPr id="0" name=""/>
        <dsp:cNvSpPr/>
      </dsp:nvSpPr>
      <dsp:spPr>
        <a:xfrm>
          <a:off x="428448" y="958094"/>
          <a:ext cx="8568966" cy="515412"/>
        </a:xfrm>
        <a:prstGeom prst="round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15" tIns="0" rIns="2381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схарактеризувати </a:t>
          </a:r>
          <a:r>
            <a:rPr lang="uk-UA" sz="2400" b="1" kern="1200" dirty="0" err="1" smtClean="0">
              <a:solidFill>
                <a:srgbClr val="552579"/>
              </a:solidFill>
              <a:latin typeface="Franklin Gothic Book" panose="020B0503020102020204" pitchFamily="34" charset="0"/>
            </a:rPr>
            <a:t>лінгвальні</a:t>
          </a:r>
          <a:r>
            <a:rPr lang="uk-UA" sz="24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 виміри рекламного дискурсу;</a:t>
          </a:r>
          <a:endParaRPr lang="ru-RU" sz="24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453608" y="983254"/>
        <a:ext cx="8518646" cy="465092"/>
      </dsp:txXfrm>
    </dsp:sp>
    <dsp:sp modelId="{5BE4D2D1-4309-4829-BE41-D8DBD8539DD8}">
      <dsp:nvSpPr>
        <dsp:cNvPr id="0" name=""/>
        <dsp:cNvSpPr/>
      </dsp:nvSpPr>
      <dsp:spPr>
        <a:xfrm>
          <a:off x="0" y="2014254"/>
          <a:ext cx="8999620" cy="579600"/>
        </a:xfrm>
        <a:prstGeom prst="rect">
          <a:avLst/>
        </a:prstGeom>
        <a:solidFill>
          <a:srgbClr val="FFFF00">
            <a:alpha val="52157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3AF0C-83C7-491F-876E-85194C01E523}">
      <dsp:nvSpPr>
        <dsp:cNvPr id="0" name=""/>
        <dsp:cNvSpPr/>
      </dsp:nvSpPr>
      <dsp:spPr>
        <a:xfrm>
          <a:off x="428448" y="1837826"/>
          <a:ext cx="8568966" cy="515907"/>
        </a:xfrm>
        <a:prstGeom prst="round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15" tIns="0" rIns="2381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описати різновиди спонукальної модальності;</a:t>
          </a:r>
          <a:endParaRPr lang="ru-RU" sz="24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453633" y="1863011"/>
        <a:ext cx="8518596" cy="465537"/>
      </dsp:txXfrm>
    </dsp:sp>
    <dsp:sp modelId="{6BD0A6F7-B58C-4DFE-85CA-851EB06A2249}">
      <dsp:nvSpPr>
        <dsp:cNvPr id="0" name=""/>
        <dsp:cNvSpPr/>
      </dsp:nvSpPr>
      <dsp:spPr>
        <a:xfrm>
          <a:off x="0" y="3451534"/>
          <a:ext cx="8999620" cy="579600"/>
        </a:xfrm>
        <a:prstGeom prst="rect">
          <a:avLst/>
        </a:prstGeom>
        <a:solidFill>
          <a:srgbClr val="FFFF00">
            <a:alpha val="52157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D535F-8E07-46D9-9510-DF4612FC232E}">
      <dsp:nvSpPr>
        <dsp:cNvPr id="0" name=""/>
        <dsp:cNvSpPr/>
      </dsp:nvSpPr>
      <dsp:spPr>
        <a:xfrm>
          <a:off x="428448" y="2718054"/>
          <a:ext cx="8568966" cy="1072960"/>
        </a:xfrm>
        <a:prstGeom prst="round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15" tIns="0" rIns="2381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проаналізувати особливості реалізації спонукальної модальності в програмах політичних партій на місцевих виборах м. Черкаси; </a:t>
          </a:r>
          <a:endParaRPr lang="ru-RU" sz="24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480826" y="2770432"/>
        <a:ext cx="8464210" cy="968204"/>
      </dsp:txXfrm>
    </dsp:sp>
    <dsp:sp modelId="{278F0EC5-01DF-462A-A74F-B2A7BA283285}">
      <dsp:nvSpPr>
        <dsp:cNvPr id="0" name=""/>
        <dsp:cNvSpPr/>
      </dsp:nvSpPr>
      <dsp:spPr>
        <a:xfrm>
          <a:off x="0" y="4888815"/>
          <a:ext cx="8999620" cy="579600"/>
        </a:xfrm>
        <a:prstGeom prst="rect">
          <a:avLst/>
        </a:prstGeom>
        <a:solidFill>
          <a:srgbClr val="FFFF00">
            <a:alpha val="52157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689CF-551C-4158-A1ED-CB5CB5EAC090}">
      <dsp:nvSpPr>
        <dsp:cNvPr id="0" name=""/>
        <dsp:cNvSpPr/>
      </dsp:nvSpPr>
      <dsp:spPr>
        <a:xfrm>
          <a:off x="428448" y="4155334"/>
          <a:ext cx="8568966" cy="1072960"/>
        </a:xfrm>
        <a:prstGeom prst="round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15" tIns="0" rIns="2381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з’ясувати стратегії мовленнєвого спонукання лідера Радикальної партії Олега Ляшка.</a:t>
          </a:r>
          <a:endParaRPr lang="ru-RU" sz="24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480826" y="4207712"/>
        <a:ext cx="8464210" cy="968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69251-C492-4E7C-8873-103AE781C837}">
      <dsp:nvSpPr>
        <dsp:cNvPr id="0" name=""/>
        <dsp:cNvSpPr/>
      </dsp:nvSpPr>
      <dsp:spPr>
        <a:xfrm>
          <a:off x="4333" y="399949"/>
          <a:ext cx="4040128" cy="4510037"/>
        </a:xfrm>
        <a:prstGeom prst="roundRect">
          <a:avLst>
            <a:gd name="adj" fmla="val 5000"/>
          </a:avLst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8021" rIns="217805" bIns="0" numCol="1" spcCol="1270" anchor="t" anchorCtr="0">
          <a:noAutofit/>
        </a:bodyPr>
        <a:lstStyle/>
        <a:p>
          <a:pPr lvl="0" algn="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 rot="16200000">
        <a:off x="-1440769" y="1845052"/>
        <a:ext cx="3698230" cy="808025"/>
      </dsp:txXfrm>
    </dsp:sp>
    <dsp:sp modelId="{3F10BBC7-B17C-46DF-AE57-97D8FE3F6637}">
      <dsp:nvSpPr>
        <dsp:cNvPr id="0" name=""/>
        <dsp:cNvSpPr/>
      </dsp:nvSpPr>
      <dsp:spPr>
        <a:xfrm>
          <a:off x="791931" y="399949"/>
          <a:ext cx="3009896" cy="45100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уперше досліджено особливості реалізації спонукальної модальності в агітаційно-рекламних передвиборчих матеріалах – програмах політичних партій на місцевих виборах 2015 р.     (м. Черкаси);</a:t>
          </a:r>
          <a:endParaRPr lang="ru-RU" sz="25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791931" y="399949"/>
        <a:ext cx="3009896" cy="4510037"/>
      </dsp:txXfrm>
    </dsp:sp>
    <dsp:sp modelId="{9833CA48-D8B7-4905-B87A-82C2B6A602F0}">
      <dsp:nvSpPr>
        <dsp:cNvPr id="0" name=""/>
        <dsp:cNvSpPr/>
      </dsp:nvSpPr>
      <dsp:spPr>
        <a:xfrm>
          <a:off x="4964207" y="399949"/>
          <a:ext cx="3758364" cy="4510037"/>
        </a:xfrm>
        <a:prstGeom prst="roundRect">
          <a:avLst>
            <a:gd name="adj" fmla="val 5000"/>
          </a:avLst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lvl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 rot="16200000">
        <a:off x="3490928" y="1873228"/>
        <a:ext cx="3698230" cy="751672"/>
      </dsp:txXfrm>
    </dsp:sp>
    <dsp:sp modelId="{6984196E-2AAA-4230-B0B3-A319F5401BE6}">
      <dsp:nvSpPr>
        <dsp:cNvPr id="0" name=""/>
        <dsp:cNvSpPr/>
      </dsp:nvSpPr>
      <dsp:spPr>
        <a:xfrm rot="5400000">
          <a:off x="4161392" y="3620772"/>
          <a:ext cx="662522" cy="1351956"/>
        </a:xfrm>
        <a:prstGeom prst="up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2CF71-7DC3-4287-A4A7-580C2F4BB680}">
      <dsp:nvSpPr>
        <dsp:cNvPr id="0" name=""/>
        <dsp:cNvSpPr/>
      </dsp:nvSpPr>
      <dsp:spPr>
        <a:xfrm>
          <a:off x="5715880" y="399949"/>
          <a:ext cx="2799981" cy="45100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з’ясовано стратегії мовленнєвого спонукання лідера Радикальної партії Олега Ляшка</a:t>
          </a:r>
          <a:endParaRPr lang="ru-RU" sz="25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5715880" y="399949"/>
        <a:ext cx="2799981" cy="4510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0A11E-B489-41A1-A7C3-541E14A341BC}">
      <dsp:nvSpPr>
        <dsp:cNvPr id="0" name=""/>
        <dsp:cNvSpPr/>
      </dsp:nvSpPr>
      <dsp:spPr>
        <a:xfrm>
          <a:off x="3587014" y="0"/>
          <a:ext cx="5380522" cy="1488489"/>
        </a:xfrm>
        <a:prstGeom prst="rightArrow">
          <a:avLst>
            <a:gd name="adj1" fmla="val 75000"/>
            <a:gd name="adj2" fmla="val 50000"/>
          </a:avLst>
        </a:prstGeom>
        <a:solidFill>
          <a:srgbClr val="FFDD2D">
            <a:alpha val="76863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Реклама як «</a:t>
          </a:r>
          <a:r>
            <a:rPr lang="uk-UA" sz="2200" b="1" kern="1200" dirty="0" err="1" smtClean="0">
              <a:solidFill>
                <a:srgbClr val="552579"/>
              </a:solidFill>
              <a:latin typeface="Franklin Gothic Book" panose="020B0503020102020204" pitchFamily="34" charset="0"/>
            </a:rPr>
            <a:t>позастильовий</a:t>
          </a:r>
          <a:r>
            <a:rPr lang="uk-UA" sz="22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 жанр»</a:t>
          </a:r>
          <a:endParaRPr lang="ru-RU" sz="22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3587014" y="186061"/>
        <a:ext cx="4822339" cy="1116367"/>
      </dsp:txXfrm>
    </dsp:sp>
    <dsp:sp modelId="{2AF82E87-3553-4E21-AC76-61748CCD7CC6}">
      <dsp:nvSpPr>
        <dsp:cNvPr id="0" name=""/>
        <dsp:cNvSpPr/>
      </dsp:nvSpPr>
      <dsp:spPr>
        <a:xfrm>
          <a:off x="0" y="0"/>
          <a:ext cx="3587014" cy="1488489"/>
        </a:xfrm>
        <a:prstGeom prst="roundRect">
          <a:avLst/>
        </a:prstGeom>
        <a:solidFill>
          <a:srgbClr val="552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bg1"/>
              </a:solidFill>
              <a:latin typeface="Franklin Gothic Book" panose="020B0503020102020204" pitchFamily="34" charset="0"/>
            </a:rPr>
            <a:t>Т.В. Заболотна</a:t>
          </a:r>
          <a:endParaRPr lang="ru-RU" sz="3100" b="1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72662" y="72662"/>
        <a:ext cx="3441690" cy="1343165"/>
      </dsp:txXfrm>
    </dsp:sp>
    <dsp:sp modelId="{52A8334E-10AD-46EC-8218-C09EECE4334F}">
      <dsp:nvSpPr>
        <dsp:cNvPr id="0" name=""/>
        <dsp:cNvSpPr/>
      </dsp:nvSpPr>
      <dsp:spPr>
        <a:xfrm>
          <a:off x="3587014" y="1637339"/>
          <a:ext cx="5380522" cy="1488489"/>
        </a:xfrm>
        <a:prstGeom prst="rightArrow">
          <a:avLst>
            <a:gd name="adj1" fmla="val 75000"/>
            <a:gd name="adj2" fmla="val 50000"/>
          </a:avLst>
        </a:prstGeom>
        <a:solidFill>
          <a:srgbClr val="FFDD2D">
            <a:alpha val="76863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Реклама як стиль масової </a:t>
          </a:r>
          <a:r>
            <a:rPr lang="uk-UA" sz="2200" b="1" kern="1200" dirty="0" err="1" smtClean="0">
              <a:solidFill>
                <a:srgbClr val="552579"/>
              </a:solidFill>
              <a:latin typeface="Franklin Gothic Book" panose="020B0503020102020204" pitchFamily="34" charset="0"/>
            </a:rPr>
            <a:t>комункації</a:t>
          </a:r>
          <a:endParaRPr lang="ru-RU" sz="22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3587014" y="1823400"/>
        <a:ext cx="4822339" cy="1116367"/>
      </dsp:txXfrm>
    </dsp:sp>
    <dsp:sp modelId="{99EA0FCD-4AB2-4081-AE54-4D9A2AC25105}">
      <dsp:nvSpPr>
        <dsp:cNvPr id="0" name=""/>
        <dsp:cNvSpPr/>
      </dsp:nvSpPr>
      <dsp:spPr>
        <a:xfrm>
          <a:off x="0" y="1637339"/>
          <a:ext cx="3587014" cy="1488489"/>
        </a:xfrm>
        <a:prstGeom prst="roundRect">
          <a:avLst/>
        </a:prstGeom>
        <a:solidFill>
          <a:srgbClr val="552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100" b="1" kern="1200" dirty="0" smtClean="0">
              <a:solidFill>
                <a:schemeClr val="bg1"/>
              </a:solidFill>
              <a:latin typeface="Franklin Gothic Book" panose="020B0503020102020204" pitchFamily="34" charset="0"/>
            </a:rPr>
            <a:t>Г. С. Абрамова, 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100" b="1" kern="1200" dirty="0" smtClean="0">
              <a:solidFill>
                <a:schemeClr val="bg1"/>
              </a:solidFill>
              <a:latin typeface="Franklin Gothic Book" panose="020B0503020102020204" pitchFamily="34" charset="0"/>
            </a:rPr>
            <a:t>Г. Г. </a:t>
          </a:r>
          <a:r>
            <a:rPr lang="uk-UA" sz="3100" b="1" kern="1200" dirty="0" err="1" smtClean="0">
              <a:solidFill>
                <a:schemeClr val="bg1"/>
              </a:solidFill>
              <a:latin typeface="Franklin Gothic Book" panose="020B0503020102020204" pitchFamily="34" charset="0"/>
            </a:rPr>
            <a:t>Почепцов</a:t>
          </a:r>
          <a:r>
            <a:rPr lang="uk-UA" sz="3100" b="1" kern="1200" dirty="0" smtClean="0">
              <a:solidFill>
                <a:schemeClr val="bg1"/>
              </a:solidFill>
              <a:latin typeface="Franklin Gothic Book" panose="020B0503020102020204" pitchFamily="34" charset="0"/>
            </a:rPr>
            <a:t>,   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100" b="1" kern="1200" dirty="0" smtClean="0">
              <a:solidFill>
                <a:schemeClr val="bg1"/>
              </a:solidFill>
              <a:latin typeface="Franklin Gothic Book" panose="020B0503020102020204" pitchFamily="34" charset="0"/>
            </a:rPr>
            <a:t>В. Г. Костомаров</a:t>
          </a:r>
          <a:endParaRPr lang="ru-RU" sz="3100" b="1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72662" y="1710001"/>
        <a:ext cx="3441690" cy="1343165"/>
      </dsp:txXfrm>
    </dsp:sp>
    <dsp:sp modelId="{7FE7D25C-9E0B-4B3D-AB0A-1E29AEA5F9E8}">
      <dsp:nvSpPr>
        <dsp:cNvPr id="0" name=""/>
        <dsp:cNvSpPr/>
      </dsp:nvSpPr>
      <dsp:spPr>
        <a:xfrm>
          <a:off x="3587014" y="3274677"/>
          <a:ext cx="5380522" cy="1488489"/>
        </a:xfrm>
        <a:prstGeom prst="rightArrow">
          <a:avLst>
            <a:gd name="adj1" fmla="val 75000"/>
            <a:gd name="adj2" fmla="val 50000"/>
          </a:avLst>
        </a:prstGeom>
        <a:solidFill>
          <a:srgbClr val="FFDD2D">
            <a:alpha val="76863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Реклама як окремий </a:t>
          </a:r>
          <a:r>
            <a:rPr lang="uk-UA" sz="2200" b="1" kern="1200" dirty="0" err="1" smtClean="0">
              <a:solidFill>
                <a:srgbClr val="552579"/>
              </a:solidFill>
              <a:latin typeface="Franklin Gothic Book" panose="020B0503020102020204" pitchFamily="34" charset="0"/>
            </a:rPr>
            <a:t>функційний</a:t>
          </a:r>
          <a:r>
            <a:rPr lang="uk-UA" sz="22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 різновид мови</a:t>
          </a:r>
          <a:endParaRPr lang="ru-RU" sz="22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3587014" y="3460738"/>
        <a:ext cx="4822339" cy="1116367"/>
      </dsp:txXfrm>
    </dsp:sp>
    <dsp:sp modelId="{14395E17-28A5-4DBB-93C5-D3589C557B62}">
      <dsp:nvSpPr>
        <dsp:cNvPr id="0" name=""/>
        <dsp:cNvSpPr/>
      </dsp:nvSpPr>
      <dsp:spPr>
        <a:xfrm>
          <a:off x="0" y="3274677"/>
          <a:ext cx="3587014" cy="1488489"/>
        </a:xfrm>
        <a:prstGeom prst="roundRect">
          <a:avLst/>
        </a:prstGeom>
        <a:solidFill>
          <a:srgbClr val="552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bg1"/>
              </a:solidFill>
              <a:latin typeface="Franklin Gothic Book" panose="020B0503020102020204" pitchFamily="34" charset="0"/>
            </a:rPr>
            <a:t>В.О. </a:t>
          </a:r>
          <a:r>
            <a:rPr lang="uk-UA" sz="3100" b="1" kern="1200" dirty="0" err="1" smtClean="0">
              <a:solidFill>
                <a:schemeClr val="bg1"/>
              </a:solidFill>
              <a:latin typeface="Franklin Gothic Book" panose="020B0503020102020204" pitchFamily="34" charset="0"/>
            </a:rPr>
            <a:t>Климчук</a:t>
          </a:r>
          <a:endParaRPr lang="ru-RU" sz="3100" b="1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72662" y="3347339"/>
        <a:ext cx="3441690" cy="1343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3374D-D855-4513-B5F8-E2F27554B71E}">
      <dsp:nvSpPr>
        <dsp:cNvPr id="0" name=""/>
        <dsp:cNvSpPr/>
      </dsp:nvSpPr>
      <dsp:spPr>
        <a:xfrm>
          <a:off x="1648864" y="1223184"/>
          <a:ext cx="586751" cy="84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352" y="0"/>
              </a:lnTo>
              <a:lnTo>
                <a:pt x="298352" y="840167"/>
              </a:lnTo>
              <a:lnTo>
                <a:pt x="586751" y="840167"/>
              </a:lnTo>
            </a:path>
          </a:pathLst>
        </a:custGeom>
        <a:noFill/>
        <a:ln w="12700" cap="flat" cmpd="sng" algn="ctr">
          <a:solidFill>
            <a:srgbClr val="FFDD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42421-6975-4B9D-913D-B2A6D582BAD0}">
      <dsp:nvSpPr>
        <dsp:cNvPr id="0" name=""/>
        <dsp:cNvSpPr/>
      </dsp:nvSpPr>
      <dsp:spPr>
        <a:xfrm>
          <a:off x="1648864" y="1176818"/>
          <a:ext cx="586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366"/>
              </a:moveTo>
              <a:lnTo>
                <a:pt x="298352" y="46366"/>
              </a:lnTo>
              <a:lnTo>
                <a:pt x="298352" y="45720"/>
              </a:lnTo>
              <a:lnTo>
                <a:pt x="586751" y="45720"/>
              </a:lnTo>
            </a:path>
          </a:pathLst>
        </a:custGeom>
        <a:noFill/>
        <a:ln w="12700" cap="flat" cmpd="sng" algn="ctr">
          <a:solidFill>
            <a:srgbClr val="FFDD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CC573-68DF-47B0-A915-C254BDC77169}">
      <dsp:nvSpPr>
        <dsp:cNvPr id="0" name=""/>
        <dsp:cNvSpPr/>
      </dsp:nvSpPr>
      <dsp:spPr>
        <a:xfrm>
          <a:off x="1648864" y="650434"/>
          <a:ext cx="581774" cy="572750"/>
        </a:xfrm>
        <a:custGeom>
          <a:avLst/>
          <a:gdLst/>
          <a:ahLst/>
          <a:cxnLst/>
          <a:rect l="0" t="0" r="0" b="0"/>
          <a:pathLst>
            <a:path>
              <a:moveTo>
                <a:pt x="0" y="572750"/>
              </a:moveTo>
              <a:lnTo>
                <a:pt x="293375" y="572750"/>
              </a:lnTo>
              <a:lnTo>
                <a:pt x="293375" y="0"/>
              </a:lnTo>
              <a:lnTo>
                <a:pt x="581774" y="0"/>
              </a:lnTo>
            </a:path>
          </a:pathLst>
        </a:custGeom>
        <a:noFill/>
        <a:ln w="12700" cap="flat" cmpd="sng" algn="ctr">
          <a:solidFill>
            <a:srgbClr val="FFDD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08D4D-5EF7-4B18-8906-C59153C9DA7A}">
      <dsp:nvSpPr>
        <dsp:cNvPr id="0" name=""/>
        <dsp:cNvSpPr/>
      </dsp:nvSpPr>
      <dsp:spPr>
        <a:xfrm>
          <a:off x="0" y="783376"/>
          <a:ext cx="1648864" cy="879617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ЗАВДАННЯ</a:t>
          </a:r>
          <a:endParaRPr lang="ru-RU" sz="19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0" y="783376"/>
        <a:ext cx="1648864" cy="879617"/>
      </dsp:txXfrm>
    </dsp:sp>
    <dsp:sp modelId="{073CAE55-53EB-4EC7-87C8-A37131B47803}">
      <dsp:nvSpPr>
        <dsp:cNvPr id="0" name=""/>
        <dsp:cNvSpPr/>
      </dsp:nvSpPr>
      <dsp:spPr>
        <a:xfrm>
          <a:off x="2230639" y="454987"/>
          <a:ext cx="6466283" cy="390893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впливає на </a:t>
          </a:r>
          <a:r>
            <a:rPr lang="uk-UA" sz="1700" b="1" i="1" kern="1200" dirty="0" err="1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сприймача</a:t>
          </a:r>
          <a:r>
            <a:rPr lang="uk-UA" sz="1700" b="1" i="1" kern="120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 інформації;</a:t>
          </a:r>
          <a:endParaRPr lang="ru-RU" sz="1700" kern="1200" dirty="0">
            <a:solidFill>
              <a:srgbClr val="552579"/>
            </a:solidFill>
          </a:endParaRPr>
        </a:p>
      </dsp:txBody>
      <dsp:txXfrm>
        <a:off x="2230639" y="454987"/>
        <a:ext cx="6466283" cy="390893"/>
      </dsp:txXfrm>
    </dsp:sp>
    <dsp:sp modelId="{54F3A467-F910-4A40-A520-D87632DABEEF}">
      <dsp:nvSpPr>
        <dsp:cNvPr id="0" name=""/>
        <dsp:cNvSpPr/>
      </dsp:nvSpPr>
      <dsp:spPr>
        <a:xfrm>
          <a:off x="2235616" y="1032250"/>
          <a:ext cx="6466283" cy="380575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репрезентує неординарність мислення автора;</a:t>
          </a:r>
          <a:endParaRPr lang="ru-RU" sz="1700" kern="1200" dirty="0">
            <a:solidFill>
              <a:srgbClr val="552579"/>
            </a:solidFill>
          </a:endParaRPr>
        </a:p>
      </dsp:txBody>
      <dsp:txXfrm>
        <a:off x="2235616" y="1032250"/>
        <a:ext cx="6466283" cy="380575"/>
      </dsp:txXfrm>
    </dsp:sp>
    <dsp:sp modelId="{32501814-EDD7-4471-8A25-ED8D92C387DA}">
      <dsp:nvSpPr>
        <dsp:cNvPr id="0" name=""/>
        <dsp:cNvSpPr/>
      </dsp:nvSpPr>
      <dsp:spPr>
        <a:xfrm>
          <a:off x="2235616" y="1591850"/>
          <a:ext cx="6466283" cy="943002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демонструє риси, що виявляються в наборі текстів малих форм, які побудовані на контрасті протиставлення, розбіжності, маніпулювання.</a:t>
          </a:r>
          <a:endParaRPr lang="ru-RU" sz="1700" kern="1200" dirty="0">
            <a:solidFill>
              <a:srgbClr val="552579"/>
            </a:solidFill>
          </a:endParaRPr>
        </a:p>
      </dsp:txBody>
      <dsp:txXfrm>
        <a:off x="2235616" y="1591850"/>
        <a:ext cx="6466283" cy="943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F9B4C-54A5-4A0B-AB48-A659C1EAEBF7}">
      <dsp:nvSpPr>
        <dsp:cNvPr id="0" name=""/>
        <dsp:cNvSpPr/>
      </dsp:nvSpPr>
      <dsp:spPr>
        <a:xfrm>
          <a:off x="990599" y="1186342"/>
          <a:ext cx="6636349" cy="979943"/>
        </a:xfrm>
        <a:custGeom>
          <a:avLst/>
          <a:gdLst/>
          <a:ahLst/>
          <a:cxnLst/>
          <a:rect l="0" t="0" r="0" b="0"/>
          <a:pathLst>
            <a:path>
              <a:moveTo>
                <a:pt x="6636349" y="0"/>
              </a:moveTo>
              <a:lnTo>
                <a:pt x="0" y="979943"/>
              </a:lnTo>
            </a:path>
          </a:pathLst>
        </a:custGeom>
        <a:noFill/>
        <a:ln w="12700" cap="flat" cmpd="sng" algn="ctr">
          <a:solidFill>
            <a:srgbClr val="FFDD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3374D-D855-4513-B5F8-E2F27554B71E}">
      <dsp:nvSpPr>
        <dsp:cNvPr id="0" name=""/>
        <dsp:cNvSpPr/>
      </dsp:nvSpPr>
      <dsp:spPr>
        <a:xfrm>
          <a:off x="990599" y="1186342"/>
          <a:ext cx="6636349" cy="334187"/>
        </a:xfrm>
        <a:custGeom>
          <a:avLst/>
          <a:gdLst/>
          <a:ahLst/>
          <a:cxnLst/>
          <a:rect l="0" t="0" r="0" b="0"/>
          <a:pathLst>
            <a:path>
              <a:moveTo>
                <a:pt x="6636349" y="0"/>
              </a:moveTo>
              <a:lnTo>
                <a:pt x="0" y="334187"/>
              </a:lnTo>
            </a:path>
          </a:pathLst>
        </a:custGeom>
        <a:noFill/>
        <a:ln w="12700" cap="flat" cmpd="sng" algn="ctr">
          <a:solidFill>
            <a:srgbClr val="FFDD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42421-6975-4B9D-913D-B2A6D582BAD0}">
      <dsp:nvSpPr>
        <dsp:cNvPr id="0" name=""/>
        <dsp:cNvSpPr/>
      </dsp:nvSpPr>
      <dsp:spPr>
        <a:xfrm>
          <a:off x="990599" y="874773"/>
          <a:ext cx="6636349" cy="311569"/>
        </a:xfrm>
        <a:custGeom>
          <a:avLst/>
          <a:gdLst/>
          <a:ahLst/>
          <a:cxnLst/>
          <a:rect l="0" t="0" r="0" b="0"/>
          <a:pathLst>
            <a:path>
              <a:moveTo>
                <a:pt x="6636349" y="311569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FFDD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CC573-68DF-47B0-A915-C254BDC77169}">
      <dsp:nvSpPr>
        <dsp:cNvPr id="0" name=""/>
        <dsp:cNvSpPr/>
      </dsp:nvSpPr>
      <dsp:spPr>
        <a:xfrm>
          <a:off x="990599" y="229018"/>
          <a:ext cx="6636349" cy="957324"/>
        </a:xfrm>
        <a:custGeom>
          <a:avLst/>
          <a:gdLst/>
          <a:ahLst/>
          <a:cxnLst/>
          <a:rect l="0" t="0" r="0" b="0"/>
          <a:pathLst>
            <a:path>
              <a:moveTo>
                <a:pt x="6636349" y="957324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FFDD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08D4D-5EF7-4B18-8906-C59153C9DA7A}">
      <dsp:nvSpPr>
        <dsp:cNvPr id="0" name=""/>
        <dsp:cNvSpPr/>
      </dsp:nvSpPr>
      <dsp:spPr>
        <a:xfrm>
          <a:off x="6125189" y="957324"/>
          <a:ext cx="1501759" cy="458036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spc="0" baseline="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РИСИ</a:t>
          </a:r>
          <a:endParaRPr lang="ru-RU" sz="1900" kern="1200" spc="0" baseline="0" dirty="0">
            <a:solidFill>
              <a:srgbClr val="552579"/>
            </a:solidFill>
          </a:endParaRPr>
        </a:p>
      </dsp:txBody>
      <dsp:txXfrm>
        <a:off x="6125189" y="957324"/>
        <a:ext cx="1501759" cy="458036"/>
      </dsp:txXfrm>
    </dsp:sp>
    <dsp:sp modelId="{073CAE55-53EB-4EC7-87C8-A37131B47803}">
      <dsp:nvSpPr>
        <dsp:cNvPr id="0" name=""/>
        <dsp:cNvSpPr/>
      </dsp:nvSpPr>
      <dsp:spPr>
        <a:xfrm>
          <a:off x="990599" y="0"/>
          <a:ext cx="4119716" cy="458036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динамічність;</a:t>
          </a:r>
          <a:endParaRPr lang="ru-RU" sz="1700" kern="1200" dirty="0">
            <a:solidFill>
              <a:srgbClr val="552579"/>
            </a:solidFill>
          </a:endParaRPr>
        </a:p>
      </dsp:txBody>
      <dsp:txXfrm>
        <a:off x="990599" y="0"/>
        <a:ext cx="4119716" cy="458036"/>
      </dsp:txXfrm>
    </dsp:sp>
    <dsp:sp modelId="{54F3A467-F910-4A40-A520-D87632DABEEF}">
      <dsp:nvSpPr>
        <dsp:cNvPr id="0" name=""/>
        <dsp:cNvSpPr/>
      </dsp:nvSpPr>
      <dsp:spPr>
        <a:xfrm>
          <a:off x="990599" y="645755"/>
          <a:ext cx="4119716" cy="458036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відкритість;</a:t>
          </a:r>
          <a:endParaRPr lang="ru-RU" sz="1700" kern="1200" dirty="0">
            <a:solidFill>
              <a:srgbClr val="552579"/>
            </a:solidFill>
          </a:endParaRPr>
        </a:p>
      </dsp:txBody>
      <dsp:txXfrm>
        <a:off x="990599" y="645755"/>
        <a:ext cx="4119716" cy="458036"/>
      </dsp:txXfrm>
    </dsp:sp>
    <dsp:sp modelId="{32501814-EDD7-4471-8A25-ED8D92C387DA}">
      <dsp:nvSpPr>
        <dsp:cNvPr id="0" name=""/>
        <dsp:cNvSpPr/>
      </dsp:nvSpPr>
      <dsp:spPr>
        <a:xfrm>
          <a:off x="990599" y="1291511"/>
          <a:ext cx="4119716" cy="458036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спонтанність;</a:t>
          </a:r>
          <a:endParaRPr lang="ru-RU" sz="1700" kern="1200" dirty="0">
            <a:solidFill>
              <a:srgbClr val="552579"/>
            </a:solidFill>
          </a:endParaRPr>
        </a:p>
      </dsp:txBody>
      <dsp:txXfrm>
        <a:off x="990599" y="1291511"/>
        <a:ext cx="4119716" cy="458036"/>
      </dsp:txXfrm>
    </dsp:sp>
    <dsp:sp modelId="{20C7997F-F153-4EBB-9C13-E429679A7B47}">
      <dsp:nvSpPr>
        <dsp:cNvPr id="0" name=""/>
        <dsp:cNvSpPr/>
      </dsp:nvSpPr>
      <dsp:spPr>
        <a:xfrm>
          <a:off x="990599" y="1937267"/>
          <a:ext cx="4119716" cy="458036"/>
        </a:xfrm>
        <a:prstGeom prst="rect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smtClean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rPr>
            <a:t>широка тематична та жанрова різноманітність</a:t>
          </a:r>
          <a:endParaRPr lang="ru-RU" sz="1700" b="1" i="1" kern="1200" dirty="0">
            <a:solidFill>
              <a:srgbClr val="55257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anose="020B0503020102020204" pitchFamily="34" charset="0"/>
          </a:endParaRPr>
        </a:p>
      </dsp:txBody>
      <dsp:txXfrm>
        <a:off x="990599" y="1937267"/>
        <a:ext cx="4119716" cy="458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9F479-1E89-4ACA-B29D-CD8E5BD0B33E}">
      <dsp:nvSpPr>
        <dsp:cNvPr id="0" name=""/>
        <dsp:cNvSpPr/>
      </dsp:nvSpPr>
      <dsp:spPr>
        <a:xfrm>
          <a:off x="0" y="0"/>
          <a:ext cx="7723330" cy="1525604"/>
        </a:xfrm>
        <a:prstGeom prst="rect">
          <a:avLst/>
        </a:prstGeom>
        <a:solidFill>
          <a:srgbClr val="FFDD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5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Поняття модальності 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5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в сучасній практиці</a:t>
          </a:r>
          <a:endParaRPr lang="ru-RU" sz="45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0" y="0"/>
        <a:ext cx="7723330" cy="1525604"/>
      </dsp:txXfrm>
    </dsp:sp>
    <dsp:sp modelId="{951D9D63-0F0A-4EAB-A57B-C5C8E72861A4}">
      <dsp:nvSpPr>
        <dsp:cNvPr id="0" name=""/>
        <dsp:cNvSpPr/>
      </dsp:nvSpPr>
      <dsp:spPr>
        <a:xfrm>
          <a:off x="3771" y="1525604"/>
          <a:ext cx="2571929" cy="3203768"/>
        </a:xfrm>
        <a:prstGeom prst="rect">
          <a:avLst/>
        </a:prstGeom>
        <a:solidFill>
          <a:srgbClr val="552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 smtClean="0">
            <a:latin typeface="Franklin Gothic Book" panose="020B0503020102020204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Franklin Gothic Book" panose="020B0503020102020204" pitchFamily="34" charset="0"/>
            </a:rPr>
            <a:t>Поєднання </a:t>
          </a:r>
          <a:r>
            <a:rPr lang="uk-UA" sz="2500" b="1" kern="1200" dirty="0" err="1" smtClean="0">
              <a:latin typeface="Franklin Gothic Book" panose="020B0503020102020204" pitchFamily="34" charset="0"/>
            </a:rPr>
            <a:t>диктуму</a:t>
          </a:r>
          <a:r>
            <a:rPr lang="uk-UA" sz="2500" b="1" kern="1200" dirty="0" smtClean="0">
              <a:latin typeface="Franklin Gothic Book" panose="020B0503020102020204" pitchFamily="34" charset="0"/>
            </a:rPr>
            <a:t> і модусу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 smtClean="0">
            <a:latin typeface="Franklin Gothic Book" panose="020B0503020102020204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 smtClean="0">
            <a:latin typeface="Franklin Gothic Book" panose="020B0503020102020204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Book" panose="020B0503020102020204" pitchFamily="34" charset="0"/>
            </a:rPr>
            <a:t>                          (Ш. </a:t>
          </a:r>
          <a:r>
            <a:rPr lang="uk-UA" sz="2500" kern="1200" dirty="0" err="1" smtClean="0">
              <a:latin typeface="Franklin Gothic Book" panose="020B0503020102020204" pitchFamily="34" charset="0"/>
            </a:rPr>
            <a:t>Баллі</a:t>
          </a:r>
          <a:r>
            <a:rPr lang="uk-UA" sz="2500" kern="1200" dirty="0" smtClean="0">
              <a:latin typeface="Franklin Gothic Book" panose="020B0503020102020204" pitchFamily="34" charset="0"/>
            </a:rPr>
            <a:t>)</a:t>
          </a:r>
          <a:endParaRPr lang="ru-RU" sz="2500" kern="1200" dirty="0">
            <a:latin typeface="Franklin Gothic Book" panose="020B0503020102020204" pitchFamily="34" charset="0"/>
          </a:endParaRPr>
        </a:p>
      </dsp:txBody>
      <dsp:txXfrm>
        <a:off x="3771" y="1525604"/>
        <a:ext cx="2571929" cy="3203768"/>
      </dsp:txXfrm>
    </dsp:sp>
    <dsp:sp modelId="{6163226C-CE4E-45CE-B52C-F2D0F7C4B1DA}">
      <dsp:nvSpPr>
        <dsp:cNvPr id="0" name=""/>
        <dsp:cNvSpPr/>
      </dsp:nvSpPr>
      <dsp:spPr>
        <a:xfrm>
          <a:off x="2575700" y="1525604"/>
          <a:ext cx="2571929" cy="3203768"/>
        </a:xfrm>
        <a:prstGeom prst="rect">
          <a:avLst/>
        </a:prstGeom>
        <a:solidFill>
          <a:srgbClr val="552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 smtClean="0">
            <a:latin typeface="Franklin Gothic Book" panose="020B0503020102020204" pitchFamily="34" charset="0"/>
          </a:endParaRP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Franklin Gothic Book" panose="020B0503020102020204" pitchFamily="34" charset="0"/>
            </a:rPr>
            <a:t>Категорія модусу</a:t>
          </a:r>
          <a:r>
            <a:rPr lang="uk-UA" sz="2500" kern="1200" dirty="0" smtClean="0">
              <a:latin typeface="Franklin Gothic Book" panose="020B0503020102020204" pitchFamily="34" charset="0"/>
            </a:rPr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 smtClean="0">
            <a:latin typeface="Franklin Gothic Book" panose="020B0503020102020204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 smtClean="0">
            <a:latin typeface="Franklin Gothic Book" panose="020B0503020102020204" pitchFamily="34" charset="0"/>
          </a:endParaRP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 smtClean="0">
            <a:latin typeface="Franklin Gothic Book" panose="020B0503020102020204" pitchFamily="34" charset="0"/>
          </a:endParaRP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Book" panose="020B0503020102020204" pitchFamily="34" charset="0"/>
            </a:rPr>
            <a:t>(В.І. </a:t>
          </a:r>
          <a:r>
            <a:rPr lang="uk-UA" sz="2500" kern="1200" dirty="0" err="1" smtClean="0">
              <a:latin typeface="Franklin Gothic Book" panose="020B0503020102020204" pitchFamily="34" charset="0"/>
            </a:rPr>
            <a:t>Шинкарук</a:t>
          </a:r>
          <a:r>
            <a:rPr lang="uk-UA" sz="2500" kern="1200" dirty="0" smtClean="0">
              <a:latin typeface="Franklin Gothic Book" panose="020B0503020102020204" pitchFamily="34" charset="0"/>
            </a:rPr>
            <a:t>)</a:t>
          </a:r>
          <a:endParaRPr lang="ru-RU" sz="2500" kern="1200" dirty="0">
            <a:latin typeface="Franklin Gothic Book" panose="020B0503020102020204" pitchFamily="34" charset="0"/>
          </a:endParaRPr>
        </a:p>
      </dsp:txBody>
      <dsp:txXfrm>
        <a:off x="2575700" y="1525604"/>
        <a:ext cx="2571929" cy="3203768"/>
      </dsp:txXfrm>
    </dsp:sp>
    <dsp:sp modelId="{C5492F5A-A155-49A1-8C55-B12AD6B20E46}">
      <dsp:nvSpPr>
        <dsp:cNvPr id="0" name=""/>
        <dsp:cNvSpPr/>
      </dsp:nvSpPr>
      <dsp:spPr>
        <a:xfrm>
          <a:off x="5147629" y="1525604"/>
          <a:ext cx="2571929" cy="3203768"/>
        </a:xfrm>
        <a:prstGeom prst="rect">
          <a:avLst/>
        </a:prstGeom>
        <a:solidFill>
          <a:srgbClr val="552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err="1" smtClean="0">
              <a:latin typeface="Franklin Gothic Book" panose="020B0503020102020204" pitchFamily="34" charset="0"/>
            </a:rPr>
            <a:t>Функційно</a:t>
          </a:r>
          <a:r>
            <a:rPr lang="uk-UA" sz="2500" b="1" kern="1200" dirty="0" smtClean="0">
              <a:latin typeface="Franklin Gothic Book" panose="020B0503020102020204" pitchFamily="34" charset="0"/>
            </a:rPr>
            <a:t>-семантична категорія, що виражає різне відношення до дійсності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Book" panose="020B0503020102020204" pitchFamily="34" charset="0"/>
            </a:rPr>
            <a:t>                         (А.П. Грищенко)</a:t>
          </a:r>
          <a:endParaRPr lang="ru-RU" sz="2500" kern="1200" dirty="0">
            <a:latin typeface="Franklin Gothic Book" panose="020B0503020102020204" pitchFamily="34" charset="0"/>
          </a:endParaRPr>
        </a:p>
      </dsp:txBody>
      <dsp:txXfrm>
        <a:off x="5147629" y="1525604"/>
        <a:ext cx="2571929" cy="3203768"/>
      </dsp:txXfrm>
    </dsp:sp>
    <dsp:sp modelId="{F8BE4EB8-C23E-4D5D-9D42-34DD21630994}">
      <dsp:nvSpPr>
        <dsp:cNvPr id="0" name=""/>
        <dsp:cNvSpPr/>
      </dsp:nvSpPr>
      <dsp:spPr>
        <a:xfrm>
          <a:off x="0" y="4729372"/>
          <a:ext cx="7723330" cy="355974"/>
        </a:xfrm>
        <a:prstGeom prst="rect">
          <a:avLst/>
        </a:prstGeom>
        <a:solidFill>
          <a:srgbClr val="FFDD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AD687-7C90-4C22-AFB2-96E6CAC81738}">
      <dsp:nvSpPr>
        <dsp:cNvPr id="0" name=""/>
        <dsp:cNvSpPr/>
      </dsp:nvSpPr>
      <dsp:spPr>
        <a:xfrm>
          <a:off x="0" y="1038860"/>
          <a:ext cx="7555830" cy="3022332"/>
        </a:xfrm>
        <a:prstGeom prst="leftRightRibbon">
          <a:avLst/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ADA56-20A1-4A0B-BED7-036DA3C7B73B}">
      <dsp:nvSpPr>
        <dsp:cNvPr id="0" name=""/>
        <dsp:cNvSpPr/>
      </dsp:nvSpPr>
      <dsp:spPr>
        <a:xfrm>
          <a:off x="906699" y="1567768"/>
          <a:ext cx="2493424" cy="1480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Імперативні конструкції</a:t>
          </a:r>
          <a:endParaRPr lang="ru-RU" sz="36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906699" y="1567768"/>
        <a:ext cx="2493424" cy="1480942"/>
      </dsp:txXfrm>
    </dsp:sp>
    <dsp:sp modelId="{5EC09A8A-D624-4177-A0B8-A0CA0F605F92}">
      <dsp:nvSpPr>
        <dsp:cNvPr id="0" name=""/>
        <dsp:cNvSpPr/>
      </dsp:nvSpPr>
      <dsp:spPr>
        <a:xfrm>
          <a:off x="3777915" y="2051342"/>
          <a:ext cx="2946774" cy="1480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Неімперативні конструкції</a:t>
          </a:r>
          <a:endParaRPr lang="ru-RU" sz="36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3777915" y="2051342"/>
        <a:ext cx="2946774" cy="1480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4202E-5C92-4C00-960B-FFF56E632876}">
      <dsp:nvSpPr>
        <dsp:cNvPr id="0" name=""/>
        <dsp:cNvSpPr/>
      </dsp:nvSpPr>
      <dsp:spPr>
        <a:xfrm>
          <a:off x="0" y="0"/>
          <a:ext cx="4917606" cy="4917606"/>
        </a:xfrm>
        <a:prstGeom prst="pie">
          <a:avLst>
            <a:gd name="adj1" fmla="val 5400000"/>
            <a:gd name="adj2" fmla="val 16200000"/>
          </a:avLst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FBB35-ABB2-4EC3-A382-72566F1A93BB}">
      <dsp:nvSpPr>
        <dsp:cNvPr id="0" name=""/>
        <dsp:cNvSpPr/>
      </dsp:nvSpPr>
      <dsp:spPr>
        <a:xfrm>
          <a:off x="2458803" y="0"/>
          <a:ext cx="6050196" cy="4917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В агітаційно-рекламному дискурсі  використано різні засоби спонукальної модальності й немає переваги якогось одного типу. </a:t>
          </a:r>
          <a:endParaRPr lang="ru-RU" sz="21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2458803" y="0"/>
        <a:ext cx="6050196" cy="1475285"/>
      </dsp:txXfrm>
    </dsp:sp>
    <dsp:sp modelId="{62A40465-6090-4C81-8FBB-AA264B841F83}">
      <dsp:nvSpPr>
        <dsp:cNvPr id="0" name=""/>
        <dsp:cNvSpPr/>
      </dsp:nvSpPr>
      <dsp:spPr>
        <a:xfrm>
          <a:off x="860582" y="1475285"/>
          <a:ext cx="3196441" cy="3196441"/>
        </a:xfrm>
        <a:prstGeom prst="pie">
          <a:avLst>
            <a:gd name="adj1" fmla="val 5400000"/>
            <a:gd name="adj2" fmla="val 16200000"/>
          </a:avLst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17A4F-F24E-4AFB-B3C5-73E77823F348}">
      <dsp:nvSpPr>
        <dsp:cNvPr id="0" name=""/>
        <dsp:cNvSpPr/>
      </dsp:nvSpPr>
      <dsp:spPr>
        <a:xfrm>
          <a:off x="2458803" y="1475285"/>
          <a:ext cx="6050196" cy="3196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Агітаційний дискурс представлений досить різнопланово, але кінцева мета єдина – вплинути на свідомість виборця, заволодіти його увагою, змусити повірити власним обіцянкам.</a:t>
          </a:r>
          <a:endParaRPr lang="ru-RU" sz="21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2458803" y="1475285"/>
        <a:ext cx="6050196" cy="1475280"/>
      </dsp:txXfrm>
    </dsp:sp>
    <dsp:sp modelId="{894B543A-59B0-4DA4-BF84-2C70BE4624AD}">
      <dsp:nvSpPr>
        <dsp:cNvPr id="0" name=""/>
        <dsp:cNvSpPr/>
      </dsp:nvSpPr>
      <dsp:spPr>
        <a:xfrm>
          <a:off x="1721163" y="2950565"/>
          <a:ext cx="1475280" cy="1475280"/>
        </a:xfrm>
        <a:prstGeom prst="pie">
          <a:avLst>
            <a:gd name="adj1" fmla="val 5400000"/>
            <a:gd name="adj2" fmla="val 16200000"/>
          </a:avLst>
        </a:prstGeom>
        <a:solidFill>
          <a:srgbClr val="FFDD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7E11D-7978-4E30-AFD0-A1A38879CB75}">
      <dsp:nvSpPr>
        <dsp:cNvPr id="0" name=""/>
        <dsp:cNvSpPr/>
      </dsp:nvSpPr>
      <dsp:spPr>
        <a:xfrm>
          <a:off x="2458803" y="2950565"/>
          <a:ext cx="6050196" cy="1475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552579"/>
              </a:solidFill>
              <a:latin typeface="Franklin Gothic Book" panose="020B0503020102020204" pitchFamily="34" charset="0"/>
            </a:rPr>
            <a:t>Досягти її можна за допомогою засобів спонукальної модальності, яка прямо чи опосередковано маніпулює думками людини, змушуючи підкоритися волі адресата. </a:t>
          </a:r>
          <a:endParaRPr lang="ru-RU" sz="2100" b="1" kern="1200" dirty="0">
            <a:solidFill>
              <a:srgbClr val="552579"/>
            </a:solidFill>
            <a:latin typeface="Franklin Gothic Book" panose="020B0503020102020204" pitchFamily="34" charset="0"/>
          </a:endParaRPr>
        </a:p>
      </dsp:txBody>
      <dsp:txXfrm>
        <a:off x="2458803" y="2950565"/>
        <a:ext cx="6050196" cy="147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4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6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9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6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9220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641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2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5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8192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0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A600-5A1B-49C4-A9E8-7F5A4535658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3F9F-AB28-433E-BABE-5BCBB2D291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3853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385009"/>
            <a:ext cx="7507705" cy="1132523"/>
          </a:xfrm>
        </p:spPr>
        <p:txBody>
          <a:bodyPr>
            <a:noAutofit/>
          </a:bodyPr>
          <a:lstStyle/>
          <a:p>
            <a:pPr algn="r"/>
            <a:r>
              <a:rPr lang="uk-UA" sz="3600" b="1" i="1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Науково-дослідницький проект</a:t>
            </a:r>
            <a:br>
              <a:rPr lang="uk-UA" sz="3600" b="1" i="1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endParaRPr lang="ru-RU" sz="3600" b="1" i="1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270" y="2261936"/>
            <a:ext cx="8040129" cy="37859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400" b="1" i="1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Реалізація спонукальної модальності в агітаційно-рекламному дискурсі</a:t>
            </a:r>
            <a:endParaRPr lang="ru-RU" sz="4400" b="1" i="1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272717"/>
            <a:ext cx="8701900" cy="673770"/>
          </a:xfrm>
        </p:spPr>
        <p:txBody>
          <a:bodyPr>
            <a:noAutofit/>
          </a:bodyPr>
          <a:lstStyle/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НАУКОВІ ПОНЯТТЯ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5032" y="1620257"/>
            <a:ext cx="7988968" cy="67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3347" y="4965700"/>
            <a:ext cx="8079796" cy="226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i="1" spc="400" dirty="0" smtClean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2400" b="1" i="1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l"/>
            <a:endParaRPr lang="ru-RU" sz="2400" b="1" i="1" spc="400" dirty="0" smtClean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347" y="857587"/>
            <a:ext cx="85183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АГІТАЦІЙНО-РЕКЛАМНИЙ РІЗНОВИД РЕКЛАМНОГО ДИСКУРСУ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4585771"/>
              </p:ext>
            </p:extLst>
          </p:nvPr>
        </p:nvGraphicFramePr>
        <p:xfrm>
          <a:off x="176462" y="1302757"/>
          <a:ext cx="8701900" cy="33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19320945"/>
              </p:ext>
            </p:extLst>
          </p:nvPr>
        </p:nvGraphicFramePr>
        <p:xfrm>
          <a:off x="736600" y="4294812"/>
          <a:ext cx="7677012" cy="239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58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C08D4D-5EF7-4B18-8906-C59153C9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D3C08D4D-5EF7-4B18-8906-C59153C9D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CC573-68DF-47B0-A915-C254BDC77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A51CC573-68DF-47B0-A915-C254BDC77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CAE55-53EB-4EC7-87C8-A37131B4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73CAE55-53EB-4EC7-87C8-A37131B47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642421-6975-4B9D-913D-B2A6D582B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1C642421-6975-4B9D-913D-B2A6D582B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F3A467-F910-4A40-A520-D87632DAB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54F3A467-F910-4A40-A520-D87632DAB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43374D-D855-4513-B5F8-E2F27554B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543374D-D855-4513-B5F8-E2F27554B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01814-EDD7-4471-8A25-ED8D92C3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32501814-EDD7-4471-8A25-ED8D92C38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C08D4D-5EF7-4B18-8906-C59153C9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D3C08D4D-5EF7-4B18-8906-C59153C9D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1CC573-68DF-47B0-A915-C254BDC77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A51CC573-68DF-47B0-A915-C254BDC77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3CAE55-53EB-4EC7-87C8-A37131B4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073CAE55-53EB-4EC7-87C8-A37131B47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642421-6975-4B9D-913D-B2A6D582B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>
                                            <p:graphicEl>
                                              <a:dgm id="{1C642421-6975-4B9D-913D-B2A6D582B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F3A467-F910-4A40-A520-D87632DAB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dgm id="{54F3A467-F910-4A40-A520-D87632DAB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43374D-D855-4513-B5F8-E2F27554B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">
                                            <p:graphicEl>
                                              <a:dgm id="{2543374D-D855-4513-B5F8-E2F27554B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501814-EDD7-4471-8A25-ED8D92C3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32501814-EDD7-4471-8A25-ED8D92C38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5F9B4C-54A5-4A0B-AB48-A659C1EAE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>
                                            <p:graphicEl>
                                              <a:dgm id="{6A5F9B4C-54A5-4A0B-AB48-A659C1EAE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C7997F-F153-4EBB-9C13-E429679A7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">
                                            <p:graphicEl>
                                              <a:dgm id="{20C7997F-F153-4EBB-9C13-E429679A7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Graphic spid="4" grpId="0">
        <p:bldSub>
          <a:bldDgm bld="lvlAtOnce"/>
        </p:bldSub>
      </p:bldGraphic>
      <p:bldGraphic spid="7" grpId="0" uiExpand="1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272717"/>
            <a:ext cx="8701900" cy="673770"/>
          </a:xfrm>
        </p:spPr>
        <p:txBody>
          <a:bodyPr>
            <a:noAutofit/>
          </a:bodyPr>
          <a:lstStyle/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ТЕРМІН «МОДАЛЬНІСТЬ»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5032" y="1620257"/>
            <a:ext cx="7988968" cy="67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8194" name="Picture 2" descr="Результат пошуку зображень за запитом &quot;арістотел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1007158"/>
            <a:ext cx="2381136" cy="29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01977" y="1285103"/>
            <a:ext cx="4575904" cy="1008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i="1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</a:t>
            </a:r>
            <a:r>
              <a:rPr lang="uk-UA" sz="2800" b="1" i="1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вів поняття </a:t>
            </a:r>
            <a:r>
              <a:rPr lang="uk-UA" sz="2800" b="1" i="1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</a:t>
            </a:r>
            <a:r>
              <a:rPr lang="uk-UA" sz="2800" b="1" i="1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одальності для розмежування суджень</a:t>
            </a:r>
            <a:endParaRPr lang="ru-RU" sz="2800" b="1" i="1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4442" y="3786648"/>
            <a:ext cx="2181726" cy="531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600" b="1" i="1" spc="300" dirty="0" err="1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Арістотель</a:t>
            </a:r>
            <a:endParaRPr lang="ru-RU" sz="2600" b="1" i="1" spc="3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8196" name="Picture 4" descr="Результат пошуку зображень за запитом &quot;лінгвістичний енциклопедичний словн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50" y="4264058"/>
            <a:ext cx="1905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0654" y="4518525"/>
            <a:ext cx="58507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200" b="1" i="1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У лінгвістичному енциклопедичному словнику модальність </a:t>
            </a:r>
            <a:r>
              <a:rPr lang="uk-UA" sz="2200" b="1" i="1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потрактована</a:t>
            </a:r>
            <a:r>
              <a:rPr lang="uk-UA" sz="2200" b="1" i="1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 як «</a:t>
            </a:r>
            <a:r>
              <a:rPr lang="uk-UA" sz="2200" b="1" i="1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функційно</a:t>
            </a:r>
            <a:r>
              <a:rPr lang="uk-UA" sz="2200" b="1" i="1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-семантична категорія, що виражає різні відношення висловлення до дійсності, а також різні види суб’єктивної кваліфікації повідомлюваного» </a:t>
            </a:r>
            <a:endParaRPr lang="ru-RU" sz="2200" b="1" i="1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58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272717"/>
            <a:ext cx="8701900" cy="673770"/>
          </a:xfrm>
        </p:spPr>
        <p:txBody>
          <a:bodyPr>
            <a:noAutofit/>
          </a:bodyPr>
          <a:lstStyle/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ТЕРМІН «МОДАЛЬНІСТЬ»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5032" y="1620257"/>
            <a:ext cx="7988968" cy="67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4126124"/>
              </p:ext>
            </p:extLst>
          </p:nvPr>
        </p:nvGraphicFramePr>
        <p:xfrm>
          <a:off x="1155032" y="1122947"/>
          <a:ext cx="7723330" cy="508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7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2717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КЛАСИФІКАЦІЯ СПОНУКАЛЬНОЇ МОДАЛЬНОСТІ</a:t>
            </a:r>
            <a:endParaRPr lang="ru-RU" sz="3000" b="1" i="1" u="sng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5032" y="1620257"/>
            <a:ext cx="7988968" cy="67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4800" y="1074821"/>
            <a:ext cx="7407649" cy="3039980"/>
            <a:chOff x="304800" y="1074821"/>
            <a:chExt cx="7407649" cy="3039980"/>
          </a:xfrm>
        </p:grpSpPr>
        <p:sp>
          <p:nvSpPr>
            <p:cNvPr id="5" name="Полилиния 4"/>
            <p:cNvSpPr/>
            <p:nvPr/>
          </p:nvSpPr>
          <p:spPr>
            <a:xfrm>
              <a:off x="3348962" y="1338830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Вимога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48962" y="1647681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Наказ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348962" y="1969233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Заборона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348962" y="2289946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Прохання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348961" y="2597968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Благання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48962" y="2908488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Пропозиція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348962" y="3230039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Порада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348962" y="3538891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Рекомендація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348962" y="3850065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Застереження</a:t>
              </a:r>
              <a:endParaRPr lang="ru-RU" sz="19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4800" y="1074821"/>
              <a:ext cx="3465354" cy="1581773"/>
            </a:xfrm>
            <a:custGeom>
              <a:avLst/>
              <a:gdLst>
                <a:gd name="connsiteX0" fmla="*/ 0 w 3465354"/>
                <a:gd name="connsiteY0" fmla="*/ 790887 h 1581773"/>
                <a:gd name="connsiteX1" fmla="*/ 1732677 w 3465354"/>
                <a:gd name="connsiteY1" fmla="*/ 0 h 1581773"/>
                <a:gd name="connsiteX2" fmla="*/ 3465354 w 3465354"/>
                <a:gd name="connsiteY2" fmla="*/ 790887 h 1581773"/>
                <a:gd name="connsiteX3" fmla="*/ 1732677 w 3465354"/>
                <a:gd name="connsiteY3" fmla="*/ 1581774 h 1581773"/>
                <a:gd name="connsiteX4" fmla="*/ 0 w 3465354"/>
                <a:gd name="connsiteY4" fmla="*/ 790887 h 158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354" h="1581773">
                  <a:moveTo>
                    <a:pt x="0" y="790887"/>
                  </a:moveTo>
                  <a:cubicBezTo>
                    <a:pt x="0" y="354092"/>
                    <a:pt x="775746" y="0"/>
                    <a:pt x="1732677" y="0"/>
                  </a:cubicBezTo>
                  <a:cubicBezTo>
                    <a:pt x="2689608" y="0"/>
                    <a:pt x="3465354" y="354092"/>
                    <a:pt x="3465354" y="790887"/>
                  </a:cubicBezTo>
                  <a:cubicBezTo>
                    <a:pt x="3465354" y="1227682"/>
                    <a:pt x="2689608" y="1581774"/>
                    <a:pt x="1732677" y="1581774"/>
                  </a:cubicBezTo>
                  <a:cubicBezTo>
                    <a:pt x="775746" y="1581774"/>
                    <a:pt x="0" y="1227682"/>
                    <a:pt x="0" y="790887"/>
                  </a:cubicBezTo>
                  <a:close/>
                </a:path>
              </a:pathLst>
            </a:custGeom>
            <a:solidFill>
              <a:srgbClr val="390655">
                <a:alpha val="90000"/>
              </a:srgbClr>
            </a:solidFill>
            <a:ln w="38100">
              <a:solidFill>
                <a:srgbClr val="FFDD2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489" tIns="231645" rIns="507489" bIns="2316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9 різновидів імперативних речень за Н.В. Швидкою</a:t>
              </a:r>
              <a:endParaRPr lang="ru-RU" sz="2000" b="1" kern="1200" dirty="0">
                <a:solidFill>
                  <a:srgbClr val="FFDD2D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4799" y="4346432"/>
            <a:ext cx="7407647" cy="1805446"/>
            <a:chOff x="304800" y="959314"/>
            <a:chExt cx="7407647" cy="1805446"/>
          </a:xfrm>
        </p:grpSpPr>
        <p:sp>
          <p:nvSpPr>
            <p:cNvPr id="17" name="Полилиния 16"/>
            <p:cNvSpPr/>
            <p:nvPr/>
          </p:nvSpPr>
          <p:spPr>
            <a:xfrm>
              <a:off x="3348960" y="959314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Формально питальні </a:t>
              </a:r>
              <a:r>
                <a:rPr lang="uk-UA" sz="19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речення</a:t>
              </a:r>
              <a:endParaRPr lang="uk-UA" sz="1900" b="1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348960" y="1280027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Формально непитальні </a:t>
              </a:r>
              <a:r>
                <a:rPr lang="uk-UA" sz="19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речення</a:t>
              </a:r>
              <a:endParaRPr lang="uk-UA" sz="1900" b="1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348960" y="1600971"/>
              <a:ext cx="4363487" cy="50537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defTabSz="844550">
                <a:spcBef>
                  <a:spcPct val="0"/>
                </a:spcBef>
              </a:pPr>
              <a:r>
                <a:rPr lang="uk-UA" sz="19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Граматичні форми </a:t>
              </a:r>
              <a:endParaRPr lang="uk-UA" sz="1900" b="1" dirty="0" smtClean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  <a:p>
              <a:pPr lvl="0" defTabSz="844550">
                <a:spcBef>
                  <a:spcPct val="0"/>
                </a:spcBef>
              </a:pPr>
              <a:r>
                <a:rPr lang="uk-UA" sz="19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предикативів-дієслів</a:t>
              </a:r>
              <a:endParaRPr lang="uk-UA" sz="1900" b="1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348960" y="2175526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Неповні речення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348960" y="2500024"/>
              <a:ext cx="4363487" cy="264736"/>
            </a:xfrm>
            <a:custGeom>
              <a:avLst/>
              <a:gdLst>
                <a:gd name="connsiteX0" fmla="*/ 0 w 4363487"/>
                <a:gd name="connsiteY0" fmla="*/ 0 h 562851"/>
                <a:gd name="connsiteX1" fmla="*/ 4363487 w 4363487"/>
                <a:gd name="connsiteY1" fmla="*/ 0 h 562851"/>
                <a:gd name="connsiteX2" fmla="*/ 4363487 w 4363487"/>
                <a:gd name="connsiteY2" fmla="*/ 562851 h 562851"/>
                <a:gd name="connsiteX3" fmla="*/ 0 w 4363487"/>
                <a:gd name="connsiteY3" fmla="*/ 562851 h 562851"/>
                <a:gd name="connsiteX4" fmla="*/ 0 w 4363487"/>
                <a:gd name="connsiteY4" fmla="*/ 0 h 5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487" h="562851">
                  <a:moveTo>
                    <a:pt x="0" y="0"/>
                  </a:moveTo>
                  <a:lnTo>
                    <a:pt x="4363487" y="0"/>
                  </a:lnTo>
                  <a:lnTo>
                    <a:pt x="4363487" y="562851"/>
                  </a:lnTo>
                  <a:lnTo>
                    <a:pt x="0" y="562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2D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158" tIns="135128" rIns="135128" bIns="135128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Еквіваленти </a:t>
              </a:r>
              <a:r>
                <a:rPr lang="uk-UA" sz="19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речень</a:t>
              </a:r>
              <a:endParaRPr lang="uk-UA" sz="1900" b="1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04800" y="1074821"/>
              <a:ext cx="3465354" cy="1581773"/>
            </a:xfrm>
            <a:custGeom>
              <a:avLst/>
              <a:gdLst>
                <a:gd name="connsiteX0" fmla="*/ 0 w 3465354"/>
                <a:gd name="connsiteY0" fmla="*/ 790887 h 1581773"/>
                <a:gd name="connsiteX1" fmla="*/ 1732677 w 3465354"/>
                <a:gd name="connsiteY1" fmla="*/ 0 h 1581773"/>
                <a:gd name="connsiteX2" fmla="*/ 3465354 w 3465354"/>
                <a:gd name="connsiteY2" fmla="*/ 790887 h 1581773"/>
                <a:gd name="connsiteX3" fmla="*/ 1732677 w 3465354"/>
                <a:gd name="connsiteY3" fmla="*/ 1581774 h 1581773"/>
                <a:gd name="connsiteX4" fmla="*/ 0 w 3465354"/>
                <a:gd name="connsiteY4" fmla="*/ 790887 h 158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354" h="1581773">
                  <a:moveTo>
                    <a:pt x="0" y="790887"/>
                  </a:moveTo>
                  <a:cubicBezTo>
                    <a:pt x="0" y="354092"/>
                    <a:pt x="775746" y="0"/>
                    <a:pt x="1732677" y="0"/>
                  </a:cubicBezTo>
                  <a:cubicBezTo>
                    <a:pt x="2689608" y="0"/>
                    <a:pt x="3465354" y="354092"/>
                    <a:pt x="3465354" y="790887"/>
                  </a:cubicBezTo>
                  <a:cubicBezTo>
                    <a:pt x="3465354" y="1227682"/>
                    <a:pt x="2689608" y="1581774"/>
                    <a:pt x="1732677" y="1581774"/>
                  </a:cubicBezTo>
                  <a:cubicBezTo>
                    <a:pt x="775746" y="1581774"/>
                    <a:pt x="0" y="1227682"/>
                    <a:pt x="0" y="790887"/>
                  </a:cubicBezTo>
                  <a:close/>
                </a:path>
              </a:pathLst>
            </a:custGeom>
            <a:solidFill>
              <a:srgbClr val="390655">
                <a:alpha val="90000"/>
              </a:srgbClr>
            </a:solidFill>
            <a:ln w="38100">
              <a:solidFill>
                <a:srgbClr val="FFDD2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489" tIns="231645" rIns="507489" bIns="2316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Конструкції</a:t>
              </a:r>
              <a:r>
                <a:rPr lang="ru-RU" sz="2000" b="1" dirty="0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зі</a:t>
              </a:r>
              <a:r>
                <a:rPr lang="ru-RU" sz="2000" b="1" dirty="0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спонукальною</a:t>
              </a:r>
              <a:r>
                <a:rPr lang="ru-RU" sz="2000" b="1" dirty="0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функцією</a:t>
              </a:r>
              <a:r>
                <a:rPr lang="ru-RU" sz="2000" b="1" dirty="0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 за </a:t>
              </a:r>
              <a:r>
                <a:rPr lang="ru-RU" sz="2000" b="1" dirty="0" smtClean="0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           О.С</a:t>
              </a:r>
              <a:r>
                <a:rPr lang="ru-RU" sz="2000" b="1" dirty="0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. </a:t>
              </a:r>
              <a:r>
                <a:rPr lang="ru-RU" sz="2000" b="1" dirty="0" err="1">
                  <a:solidFill>
                    <a:srgbClr val="FFDD2D"/>
                  </a:solidFill>
                  <a:latin typeface="Franklin Gothic Book" panose="020B0503020102020204" pitchFamily="34" charset="0"/>
                </a:rPr>
                <a:t>Шатіловою</a:t>
              </a:r>
              <a:endParaRPr lang="ru-RU" sz="2000" b="1" dirty="0">
                <a:solidFill>
                  <a:srgbClr val="FFDD2D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6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030" y="3818023"/>
            <a:ext cx="7170821" cy="673770"/>
          </a:xfrm>
        </p:spPr>
        <p:txBody>
          <a:bodyPr>
            <a:noAutofit/>
          </a:bodyPr>
          <a:lstStyle/>
          <a:p>
            <a:r>
              <a:rPr lang="uk-UA" sz="9600" b="1" i="1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РОЗДІЛ </a:t>
            </a:r>
            <a:br>
              <a:rPr lang="uk-UA" sz="9600" b="1" i="1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9600" b="1" i="1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</a:t>
            </a:r>
            <a:endParaRPr lang="ru-RU" sz="9600" b="1" i="1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4191"/>
            <a:ext cx="9144000" cy="513346"/>
          </a:xfrm>
        </p:spPr>
        <p:txBody>
          <a:bodyPr>
            <a:noAutofit/>
          </a:bodyPr>
          <a:lstStyle/>
          <a:p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НАЙПОШИРЕНІШІ СПОСОБИ ВИРАЖЕННЯ СПОНУКАЛЬНИХ МОВЛЕННЄВИХ АКТІВ:</a:t>
            </a:r>
            <a:endParaRPr lang="ru-RU" sz="3000" b="1" i="1" u="sng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42757174"/>
              </p:ext>
            </p:extLst>
          </p:nvPr>
        </p:nvGraphicFramePr>
        <p:xfrm>
          <a:off x="834189" y="1396999"/>
          <a:ext cx="7555831" cy="510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1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8548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ІМПЕРАТИВНІ КОНСТРУКЦІЇ</a:t>
            </a:r>
            <a:endParaRPr lang="ru-RU" sz="3000" b="1" i="1" u="sng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44906" y="955672"/>
            <a:ext cx="8454188" cy="4517388"/>
            <a:chOff x="272717" y="1885781"/>
            <a:chExt cx="8454188" cy="3457999"/>
          </a:xfrm>
        </p:grpSpPr>
        <p:sp>
          <p:nvSpPr>
            <p:cNvPr id="6" name="Полилиния 5"/>
            <p:cNvSpPr/>
            <p:nvPr/>
          </p:nvSpPr>
          <p:spPr>
            <a:xfrm>
              <a:off x="272717" y="1885781"/>
              <a:ext cx="8454188" cy="369611"/>
            </a:xfrm>
            <a:custGeom>
              <a:avLst/>
              <a:gdLst>
                <a:gd name="connsiteX0" fmla="*/ 0 w 8454188"/>
                <a:gd name="connsiteY0" fmla="*/ 8591 h 51542"/>
                <a:gd name="connsiteX1" fmla="*/ 8591 w 8454188"/>
                <a:gd name="connsiteY1" fmla="*/ 0 h 51542"/>
                <a:gd name="connsiteX2" fmla="*/ 8445597 w 8454188"/>
                <a:gd name="connsiteY2" fmla="*/ 0 h 51542"/>
                <a:gd name="connsiteX3" fmla="*/ 8454188 w 8454188"/>
                <a:gd name="connsiteY3" fmla="*/ 8591 h 51542"/>
                <a:gd name="connsiteX4" fmla="*/ 8454188 w 8454188"/>
                <a:gd name="connsiteY4" fmla="*/ 42951 h 51542"/>
                <a:gd name="connsiteX5" fmla="*/ 8445597 w 8454188"/>
                <a:gd name="connsiteY5" fmla="*/ 51542 h 51542"/>
                <a:gd name="connsiteX6" fmla="*/ 8591 w 8454188"/>
                <a:gd name="connsiteY6" fmla="*/ 51542 h 51542"/>
                <a:gd name="connsiteX7" fmla="*/ 0 w 8454188"/>
                <a:gd name="connsiteY7" fmla="*/ 42951 h 51542"/>
                <a:gd name="connsiteX8" fmla="*/ 0 w 8454188"/>
                <a:gd name="connsiteY8" fmla="*/ 8591 h 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51542">
                  <a:moveTo>
                    <a:pt x="0" y="8591"/>
                  </a:moveTo>
                  <a:cubicBezTo>
                    <a:pt x="0" y="3846"/>
                    <a:pt x="3846" y="0"/>
                    <a:pt x="8591" y="0"/>
                  </a:cubicBezTo>
                  <a:lnTo>
                    <a:pt x="8445597" y="0"/>
                  </a:lnTo>
                  <a:cubicBezTo>
                    <a:pt x="8450342" y="0"/>
                    <a:pt x="8454188" y="3846"/>
                    <a:pt x="8454188" y="8591"/>
                  </a:cubicBezTo>
                  <a:lnTo>
                    <a:pt x="8454188" y="42951"/>
                  </a:lnTo>
                  <a:cubicBezTo>
                    <a:pt x="8454188" y="47696"/>
                    <a:pt x="8450342" y="51542"/>
                    <a:pt x="8445597" y="51542"/>
                  </a:cubicBezTo>
                  <a:lnTo>
                    <a:pt x="8591" y="51542"/>
                  </a:lnTo>
                  <a:cubicBezTo>
                    <a:pt x="3846" y="51542"/>
                    <a:pt x="0" y="47696"/>
                    <a:pt x="0" y="42951"/>
                  </a:cubicBezTo>
                  <a:lnTo>
                    <a:pt x="0" y="859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956" tIns="93956" rIns="93956" bIns="93956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 дієсловами наказового способу, </a:t>
              </a:r>
              <a:r>
                <a:rPr lang="uk-UA" sz="2400" b="1" kern="1200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напр</a:t>
              </a:r>
              <a:r>
                <a:rPr lang="uk-UA" sz="24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:</a:t>
              </a:r>
              <a:endParaRPr lang="ru-RU" sz="24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2717" y="2249570"/>
              <a:ext cx="8454188" cy="86773"/>
            </a:xfrm>
            <a:custGeom>
              <a:avLst/>
              <a:gdLst>
                <a:gd name="connsiteX0" fmla="*/ 0 w 8454188"/>
                <a:gd name="connsiteY0" fmla="*/ 0 h 86773"/>
                <a:gd name="connsiteX1" fmla="*/ 8454188 w 8454188"/>
                <a:gd name="connsiteY1" fmla="*/ 0 h 86773"/>
                <a:gd name="connsiteX2" fmla="*/ 8454188 w 8454188"/>
                <a:gd name="connsiteY2" fmla="*/ 86773 h 86773"/>
                <a:gd name="connsiteX3" fmla="*/ 0 w 8454188"/>
                <a:gd name="connsiteY3" fmla="*/ 86773 h 86773"/>
                <a:gd name="connsiteX4" fmla="*/ 0 w 8454188"/>
                <a:gd name="connsiteY4" fmla="*/ 0 h 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88" h="86773">
                  <a:moveTo>
                    <a:pt x="0" y="0"/>
                  </a:moveTo>
                  <a:lnTo>
                    <a:pt x="8454188" y="0"/>
                  </a:lnTo>
                  <a:lnTo>
                    <a:pt x="8454188" y="86773"/>
                  </a:lnTo>
                  <a:lnTo>
                    <a:pt x="0" y="867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420" tIns="50800" rIns="284480" bIns="50800" numCol="1" spcCol="1270" anchor="t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uk-UA" sz="4000" b="1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Голосуйте</a:t>
              </a:r>
              <a:r>
                <a:rPr lang="uk-UA" sz="3200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за майбутнє!</a:t>
              </a:r>
              <a:endParaRPr lang="ru-RU" sz="320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2717" y="2855733"/>
              <a:ext cx="8454188" cy="487157"/>
            </a:xfrm>
            <a:custGeom>
              <a:avLst/>
              <a:gdLst>
                <a:gd name="connsiteX0" fmla="*/ 0 w 8454188"/>
                <a:gd name="connsiteY0" fmla="*/ 45200 h 271194"/>
                <a:gd name="connsiteX1" fmla="*/ 45200 w 8454188"/>
                <a:gd name="connsiteY1" fmla="*/ 0 h 271194"/>
                <a:gd name="connsiteX2" fmla="*/ 8408988 w 8454188"/>
                <a:gd name="connsiteY2" fmla="*/ 0 h 271194"/>
                <a:gd name="connsiteX3" fmla="*/ 8454188 w 8454188"/>
                <a:gd name="connsiteY3" fmla="*/ 45200 h 271194"/>
                <a:gd name="connsiteX4" fmla="*/ 8454188 w 8454188"/>
                <a:gd name="connsiteY4" fmla="*/ 225994 h 271194"/>
                <a:gd name="connsiteX5" fmla="*/ 8408988 w 8454188"/>
                <a:gd name="connsiteY5" fmla="*/ 271194 h 271194"/>
                <a:gd name="connsiteX6" fmla="*/ 45200 w 8454188"/>
                <a:gd name="connsiteY6" fmla="*/ 271194 h 271194"/>
                <a:gd name="connsiteX7" fmla="*/ 0 w 8454188"/>
                <a:gd name="connsiteY7" fmla="*/ 225994 h 271194"/>
                <a:gd name="connsiteX8" fmla="*/ 0 w 8454188"/>
                <a:gd name="connsiteY8" fmla="*/ 45200 h 27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271194">
                  <a:moveTo>
                    <a:pt x="0" y="45200"/>
                  </a:moveTo>
                  <a:cubicBezTo>
                    <a:pt x="0" y="20237"/>
                    <a:pt x="20237" y="0"/>
                    <a:pt x="45200" y="0"/>
                  </a:cubicBezTo>
                  <a:lnTo>
                    <a:pt x="8408988" y="0"/>
                  </a:lnTo>
                  <a:cubicBezTo>
                    <a:pt x="8433951" y="0"/>
                    <a:pt x="8454188" y="20237"/>
                    <a:pt x="8454188" y="45200"/>
                  </a:cubicBezTo>
                  <a:lnTo>
                    <a:pt x="8454188" y="225994"/>
                  </a:lnTo>
                  <a:cubicBezTo>
                    <a:pt x="8454188" y="250957"/>
                    <a:pt x="8433951" y="271194"/>
                    <a:pt x="8408988" y="271194"/>
                  </a:cubicBezTo>
                  <a:lnTo>
                    <a:pt x="45200" y="271194"/>
                  </a:lnTo>
                  <a:cubicBezTo>
                    <a:pt x="20237" y="271194"/>
                    <a:pt x="0" y="250957"/>
                    <a:pt x="0" y="225994"/>
                  </a:cubicBezTo>
                  <a:lnTo>
                    <a:pt x="0" y="45200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679" tIns="104679" rIns="104679" bIns="104679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синтаксичні конструкції, модифіковані приєднувальними непрямими запитаннями, напр.: </a:t>
              </a:r>
              <a:endParaRPr lang="ru-RU" sz="24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72717" y="3342890"/>
              <a:ext cx="8454188" cy="2000890"/>
            </a:xfrm>
            <a:custGeom>
              <a:avLst/>
              <a:gdLst>
                <a:gd name="connsiteX0" fmla="*/ 0 w 8454188"/>
                <a:gd name="connsiteY0" fmla="*/ 0 h 2000890"/>
                <a:gd name="connsiteX1" fmla="*/ 8454188 w 8454188"/>
                <a:gd name="connsiteY1" fmla="*/ 0 h 2000890"/>
                <a:gd name="connsiteX2" fmla="*/ 8454188 w 8454188"/>
                <a:gd name="connsiteY2" fmla="*/ 2000890 h 2000890"/>
                <a:gd name="connsiteX3" fmla="*/ 0 w 8454188"/>
                <a:gd name="connsiteY3" fmla="*/ 2000890 h 2000890"/>
                <a:gd name="connsiteX4" fmla="*/ 0 w 8454188"/>
                <a:gd name="connsiteY4" fmla="*/ 0 h 200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88" h="2000890">
                  <a:moveTo>
                    <a:pt x="0" y="0"/>
                  </a:moveTo>
                  <a:lnTo>
                    <a:pt x="8454188" y="0"/>
                  </a:lnTo>
                  <a:lnTo>
                    <a:pt x="8454188" y="2000890"/>
                  </a:lnTo>
                  <a:lnTo>
                    <a:pt x="0" y="20008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420" tIns="50800" rIns="284480" bIns="50800" numCol="1" spcCol="1270" anchor="t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uk-UA" sz="4000" b="1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Хіба що </a:t>
              </a:r>
              <a:r>
                <a:rPr lang="uk-UA" sz="3200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самим</a:t>
              </a:r>
              <a:r>
                <a:rPr lang="uk-UA" sz="3200" b="1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uk-UA" sz="4000" b="1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змінити</a:t>
              </a:r>
              <a:r>
                <a:rPr lang="uk-UA" sz="3200" b="1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uk-UA" sz="3200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підходи до утримання доріг, </a:t>
              </a:r>
              <a:r>
                <a:rPr lang="uk-UA" sz="4000" b="1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змінити</a:t>
              </a:r>
              <a:r>
                <a:rPr lang="uk-UA" sz="3200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стан дорожнього покриття на краще</a:t>
              </a:r>
              <a:r>
                <a:rPr lang="uk-UA" sz="3200" b="1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?</a:t>
              </a:r>
              <a:r>
                <a:rPr lang="uk-UA" sz="3200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endParaRPr lang="ru-RU" sz="320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310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uk-UA" sz="3800" b="1" kern="12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За мир на своїй, Богом даній землі; Черкаси без корупції !</a:t>
              </a:r>
              <a:endParaRPr lang="ru-RU" sz="3800" b="1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72717" y="4608429"/>
              <a:ext cx="8454188" cy="303482"/>
            </a:xfrm>
            <a:custGeom>
              <a:avLst/>
              <a:gdLst>
                <a:gd name="connsiteX0" fmla="*/ 0 w 8454188"/>
                <a:gd name="connsiteY0" fmla="*/ 8591 h 51542"/>
                <a:gd name="connsiteX1" fmla="*/ 8591 w 8454188"/>
                <a:gd name="connsiteY1" fmla="*/ 0 h 51542"/>
                <a:gd name="connsiteX2" fmla="*/ 8445597 w 8454188"/>
                <a:gd name="connsiteY2" fmla="*/ 0 h 51542"/>
                <a:gd name="connsiteX3" fmla="*/ 8454188 w 8454188"/>
                <a:gd name="connsiteY3" fmla="*/ 8591 h 51542"/>
                <a:gd name="connsiteX4" fmla="*/ 8454188 w 8454188"/>
                <a:gd name="connsiteY4" fmla="*/ 42951 h 51542"/>
                <a:gd name="connsiteX5" fmla="*/ 8445597 w 8454188"/>
                <a:gd name="connsiteY5" fmla="*/ 51542 h 51542"/>
                <a:gd name="connsiteX6" fmla="*/ 8591 w 8454188"/>
                <a:gd name="connsiteY6" fmla="*/ 51542 h 51542"/>
                <a:gd name="connsiteX7" fmla="*/ 0 w 8454188"/>
                <a:gd name="connsiteY7" fmla="*/ 42951 h 51542"/>
                <a:gd name="connsiteX8" fmla="*/ 0 w 8454188"/>
                <a:gd name="connsiteY8" fmla="*/ 8591 h 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51542">
                  <a:moveTo>
                    <a:pt x="0" y="8591"/>
                  </a:moveTo>
                  <a:cubicBezTo>
                    <a:pt x="0" y="3846"/>
                    <a:pt x="3846" y="0"/>
                    <a:pt x="8591" y="0"/>
                  </a:cubicBezTo>
                  <a:lnTo>
                    <a:pt x="8445597" y="0"/>
                  </a:lnTo>
                  <a:cubicBezTo>
                    <a:pt x="8450342" y="0"/>
                    <a:pt x="8454188" y="3846"/>
                    <a:pt x="8454188" y="8591"/>
                  </a:cubicBezTo>
                  <a:lnTo>
                    <a:pt x="8454188" y="42951"/>
                  </a:lnTo>
                  <a:cubicBezTo>
                    <a:pt x="8454188" y="47696"/>
                    <a:pt x="8450342" y="51542"/>
                    <a:pt x="8445597" y="51542"/>
                  </a:cubicBezTo>
                  <a:lnTo>
                    <a:pt x="8591" y="51542"/>
                  </a:lnTo>
                  <a:cubicBezTo>
                    <a:pt x="3846" y="51542"/>
                    <a:pt x="0" y="47696"/>
                    <a:pt x="0" y="42951"/>
                  </a:cubicBezTo>
                  <a:lnTo>
                    <a:pt x="0" y="859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956" tIns="93956" rIns="93956" bIns="93956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еліптичні (бездієслівні) речення, </a:t>
              </a:r>
              <a:r>
                <a:rPr lang="uk-UA" sz="2400" b="1" kern="1200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напр</a:t>
              </a:r>
              <a:endParaRPr lang="ru-RU" sz="24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1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8548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НЕІМПЕРАТИВНІ КОНСТРУКЦІЇ</a:t>
            </a:r>
            <a:endParaRPr lang="ru-RU" sz="3000" b="1" i="1" u="sng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44906" y="987757"/>
            <a:ext cx="8454188" cy="4260716"/>
            <a:chOff x="272717" y="1885782"/>
            <a:chExt cx="8454188" cy="3261519"/>
          </a:xfrm>
        </p:grpSpPr>
        <p:sp>
          <p:nvSpPr>
            <p:cNvPr id="6" name="Полилиния 5"/>
            <p:cNvSpPr/>
            <p:nvPr/>
          </p:nvSpPr>
          <p:spPr>
            <a:xfrm>
              <a:off x="272717" y="1885782"/>
              <a:ext cx="8454188" cy="450562"/>
            </a:xfrm>
            <a:custGeom>
              <a:avLst/>
              <a:gdLst>
                <a:gd name="connsiteX0" fmla="*/ 0 w 8454188"/>
                <a:gd name="connsiteY0" fmla="*/ 8591 h 51542"/>
                <a:gd name="connsiteX1" fmla="*/ 8591 w 8454188"/>
                <a:gd name="connsiteY1" fmla="*/ 0 h 51542"/>
                <a:gd name="connsiteX2" fmla="*/ 8445597 w 8454188"/>
                <a:gd name="connsiteY2" fmla="*/ 0 h 51542"/>
                <a:gd name="connsiteX3" fmla="*/ 8454188 w 8454188"/>
                <a:gd name="connsiteY3" fmla="*/ 8591 h 51542"/>
                <a:gd name="connsiteX4" fmla="*/ 8454188 w 8454188"/>
                <a:gd name="connsiteY4" fmla="*/ 42951 h 51542"/>
                <a:gd name="connsiteX5" fmla="*/ 8445597 w 8454188"/>
                <a:gd name="connsiteY5" fmla="*/ 51542 h 51542"/>
                <a:gd name="connsiteX6" fmla="*/ 8591 w 8454188"/>
                <a:gd name="connsiteY6" fmla="*/ 51542 h 51542"/>
                <a:gd name="connsiteX7" fmla="*/ 0 w 8454188"/>
                <a:gd name="connsiteY7" fmla="*/ 42951 h 51542"/>
                <a:gd name="connsiteX8" fmla="*/ 0 w 8454188"/>
                <a:gd name="connsiteY8" fmla="*/ 8591 h 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51542">
                  <a:moveTo>
                    <a:pt x="0" y="8591"/>
                  </a:moveTo>
                  <a:cubicBezTo>
                    <a:pt x="0" y="3846"/>
                    <a:pt x="3846" y="0"/>
                    <a:pt x="8591" y="0"/>
                  </a:cubicBezTo>
                  <a:lnTo>
                    <a:pt x="8445597" y="0"/>
                  </a:lnTo>
                  <a:cubicBezTo>
                    <a:pt x="8450342" y="0"/>
                    <a:pt x="8454188" y="3846"/>
                    <a:pt x="8454188" y="8591"/>
                  </a:cubicBezTo>
                  <a:lnTo>
                    <a:pt x="8454188" y="42951"/>
                  </a:lnTo>
                  <a:cubicBezTo>
                    <a:pt x="8454188" y="47696"/>
                    <a:pt x="8450342" y="51542"/>
                    <a:pt x="8445597" y="51542"/>
                  </a:cubicBezTo>
                  <a:lnTo>
                    <a:pt x="8591" y="51542"/>
                  </a:lnTo>
                  <a:cubicBezTo>
                    <a:pt x="3846" y="51542"/>
                    <a:pt x="0" y="47696"/>
                    <a:pt x="0" y="42951"/>
                  </a:cubicBezTo>
                  <a:lnTo>
                    <a:pt x="0" y="859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956" tIns="93956" rIns="93956" bIns="93956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розповідні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речення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із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запереченням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і без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заперечення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дієслівними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предикатами у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формі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дійсного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способу, напр.:</a:t>
              </a:r>
              <a:endParaRPr lang="ru-RU" sz="20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2717" y="2323250"/>
              <a:ext cx="8454188" cy="86773"/>
            </a:xfrm>
            <a:custGeom>
              <a:avLst/>
              <a:gdLst>
                <a:gd name="connsiteX0" fmla="*/ 0 w 8454188"/>
                <a:gd name="connsiteY0" fmla="*/ 0 h 86773"/>
                <a:gd name="connsiteX1" fmla="*/ 8454188 w 8454188"/>
                <a:gd name="connsiteY1" fmla="*/ 0 h 86773"/>
                <a:gd name="connsiteX2" fmla="*/ 8454188 w 8454188"/>
                <a:gd name="connsiteY2" fmla="*/ 86773 h 86773"/>
                <a:gd name="connsiteX3" fmla="*/ 0 w 8454188"/>
                <a:gd name="connsiteY3" fmla="*/ 86773 h 86773"/>
                <a:gd name="connsiteX4" fmla="*/ 0 w 8454188"/>
                <a:gd name="connsiteY4" fmla="*/ 0 h 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88" h="86773">
                  <a:moveTo>
                    <a:pt x="0" y="0"/>
                  </a:moveTo>
                  <a:lnTo>
                    <a:pt x="8454188" y="0"/>
                  </a:lnTo>
                  <a:lnTo>
                    <a:pt x="8454188" y="86773"/>
                  </a:lnTo>
                  <a:lnTo>
                    <a:pt x="0" y="867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420" tIns="50800" rIns="284480" bIns="50800" numCol="1" spcCol="1270" anchor="t" anchorCtr="0">
              <a:noAutofit/>
            </a:bodyPr>
            <a:lstStyle/>
            <a:p>
              <a:pPr marL="0" lvl="1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1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Так </a:t>
              </a:r>
              <a:r>
                <a:rPr lang="ru-RU" sz="21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місто</a:t>
              </a:r>
              <a:r>
                <a:rPr lang="ru-RU" sz="21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500" b="1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отримає</a:t>
              </a:r>
              <a:r>
                <a:rPr lang="ru-RU" sz="21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чудову</a:t>
              </a:r>
              <a:r>
                <a:rPr lang="ru-RU" sz="21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земельну</a:t>
              </a:r>
              <a:r>
                <a:rPr lang="ru-RU" sz="21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зону для </a:t>
              </a:r>
              <a:r>
                <a:rPr lang="ru-RU" sz="2100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відпочинку</a:t>
              </a:r>
              <a:r>
                <a:rPr lang="ru-RU" sz="21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.</a:t>
              </a:r>
              <a:endParaRPr lang="ru-RU" sz="210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2717" y="2855733"/>
              <a:ext cx="8454188" cy="275577"/>
            </a:xfrm>
            <a:custGeom>
              <a:avLst/>
              <a:gdLst>
                <a:gd name="connsiteX0" fmla="*/ 0 w 8454188"/>
                <a:gd name="connsiteY0" fmla="*/ 45200 h 271194"/>
                <a:gd name="connsiteX1" fmla="*/ 45200 w 8454188"/>
                <a:gd name="connsiteY1" fmla="*/ 0 h 271194"/>
                <a:gd name="connsiteX2" fmla="*/ 8408988 w 8454188"/>
                <a:gd name="connsiteY2" fmla="*/ 0 h 271194"/>
                <a:gd name="connsiteX3" fmla="*/ 8454188 w 8454188"/>
                <a:gd name="connsiteY3" fmla="*/ 45200 h 271194"/>
                <a:gd name="connsiteX4" fmla="*/ 8454188 w 8454188"/>
                <a:gd name="connsiteY4" fmla="*/ 225994 h 271194"/>
                <a:gd name="connsiteX5" fmla="*/ 8408988 w 8454188"/>
                <a:gd name="connsiteY5" fmla="*/ 271194 h 271194"/>
                <a:gd name="connsiteX6" fmla="*/ 45200 w 8454188"/>
                <a:gd name="connsiteY6" fmla="*/ 271194 h 271194"/>
                <a:gd name="connsiteX7" fmla="*/ 0 w 8454188"/>
                <a:gd name="connsiteY7" fmla="*/ 225994 h 271194"/>
                <a:gd name="connsiteX8" fmla="*/ 0 w 8454188"/>
                <a:gd name="connsiteY8" fmla="*/ 45200 h 27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271194">
                  <a:moveTo>
                    <a:pt x="0" y="45200"/>
                  </a:moveTo>
                  <a:cubicBezTo>
                    <a:pt x="0" y="20237"/>
                    <a:pt x="20237" y="0"/>
                    <a:pt x="45200" y="0"/>
                  </a:cubicBezTo>
                  <a:lnTo>
                    <a:pt x="8408988" y="0"/>
                  </a:lnTo>
                  <a:cubicBezTo>
                    <a:pt x="8433951" y="0"/>
                    <a:pt x="8454188" y="20237"/>
                    <a:pt x="8454188" y="45200"/>
                  </a:cubicBezTo>
                  <a:lnTo>
                    <a:pt x="8454188" y="225994"/>
                  </a:lnTo>
                  <a:cubicBezTo>
                    <a:pt x="8454188" y="250957"/>
                    <a:pt x="8433951" y="271194"/>
                    <a:pt x="8408988" y="271194"/>
                  </a:cubicBezTo>
                  <a:lnTo>
                    <a:pt x="45200" y="271194"/>
                  </a:lnTo>
                  <a:cubicBezTo>
                    <a:pt x="20237" y="271194"/>
                    <a:pt x="0" y="250957"/>
                    <a:pt x="0" y="225994"/>
                  </a:cubicBezTo>
                  <a:lnTo>
                    <a:pt x="0" y="45200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679" tIns="104679" rIns="104679" bIns="104679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розповідні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речення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без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заперечення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у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формі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умовного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способу, напр.: </a:t>
              </a:r>
              <a:endParaRPr lang="ru-RU" sz="20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72717" y="3146411"/>
              <a:ext cx="8454188" cy="2000890"/>
            </a:xfrm>
            <a:custGeom>
              <a:avLst/>
              <a:gdLst>
                <a:gd name="connsiteX0" fmla="*/ 0 w 8454188"/>
                <a:gd name="connsiteY0" fmla="*/ 0 h 2000890"/>
                <a:gd name="connsiteX1" fmla="*/ 8454188 w 8454188"/>
                <a:gd name="connsiteY1" fmla="*/ 0 h 2000890"/>
                <a:gd name="connsiteX2" fmla="*/ 8454188 w 8454188"/>
                <a:gd name="connsiteY2" fmla="*/ 2000890 h 2000890"/>
                <a:gd name="connsiteX3" fmla="*/ 0 w 8454188"/>
                <a:gd name="connsiteY3" fmla="*/ 2000890 h 2000890"/>
                <a:gd name="connsiteX4" fmla="*/ 0 w 8454188"/>
                <a:gd name="connsiteY4" fmla="*/ 0 h 200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88" h="2000890">
                  <a:moveTo>
                    <a:pt x="0" y="0"/>
                  </a:moveTo>
                  <a:lnTo>
                    <a:pt x="8454188" y="0"/>
                  </a:lnTo>
                  <a:lnTo>
                    <a:pt x="8454188" y="2000890"/>
                  </a:lnTo>
                  <a:lnTo>
                    <a:pt x="0" y="20008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420" tIns="50800" rIns="284480" bIns="50800" numCol="1" spcCol="1270" anchor="t" anchorCtr="0">
              <a:noAutofit/>
            </a:bodyPr>
            <a:lstStyle/>
            <a:p>
              <a:pPr marL="0" lvl="1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5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Знищити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б в </a:t>
              </a:r>
              <a:r>
                <a:rPr lang="ru-RU" sz="2100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Україні</a:t>
              </a:r>
              <a:r>
                <a:rPr lang="ru-RU" sz="21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існуючу</a:t>
              </a:r>
              <a:r>
                <a:rPr lang="ru-RU" sz="21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систему </a:t>
              </a:r>
              <a:r>
                <a:rPr lang="ru-RU" sz="2100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влади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, </a:t>
              </a:r>
              <a:r>
                <a:rPr lang="ru-RU" sz="25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побудувати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б систему </a:t>
              </a:r>
              <a:r>
                <a:rPr lang="ru-RU" sz="2100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національного</a:t>
              </a:r>
              <a:r>
                <a:rPr lang="ru-RU" sz="21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народовладдя</a:t>
              </a:r>
              <a:r>
                <a:rPr lang="ru-RU" sz="21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!</a:t>
              </a:r>
              <a:endParaRPr lang="ru-RU" sz="210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72717" y="3822508"/>
              <a:ext cx="8454188" cy="475402"/>
            </a:xfrm>
            <a:custGeom>
              <a:avLst/>
              <a:gdLst>
                <a:gd name="connsiteX0" fmla="*/ 0 w 8454188"/>
                <a:gd name="connsiteY0" fmla="*/ 8591 h 51542"/>
                <a:gd name="connsiteX1" fmla="*/ 8591 w 8454188"/>
                <a:gd name="connsiteY1" fmla="*/ 0 h 51542"/>
                <a:gd name="connsiteX2" fmla="*/ 8445597 w 8454188"/>
                <a:gd name="connsiteY2" fmla="*/ 0 h 51542"/>
                <a:gd name="connsiteX3" fmla="*/ 8454188 w 8454188"/>
                <a:gd name="connsiteY3" fmla="*/ 8591 h 51542"/>
                <a:gd name="connsiteX4" fmla="*/ 8454188 w 8454188"/>
                <a:gd name="connsiteY4" fmla="*/ 42951 h 51542"/>
                <a:gd name="connsiteX5" fmla="*/ 8445597 w 8454188"/>
                <a:gd name="connsiteY5" fmla="*/ 51542 h 51542"/>
                <a:gd name="connsiteX6" fmla="*/ 8591 w 8454188"/>
                <a:gd name="connsiteY6" fmla="*/ 51542 h 51542"/>
                <a:gd name="connsiteX7" fmla="*/ 0 w 8454188"/>
                <a:gd name="connsiteY7" fmla="*/ 42951 h 51542"/>
                <a:gd name="connsiteX8" fmla="*/ 0 w 8454188"/>
                <a:gd name="connsiteY8" fmla="*/ 8591 h 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51542">
                  <a:moveTo>
                    <a:pt x="0" y="8591"/>
                  </a:moveTo>
                  <a:cubicBezTo>
                    <a:pt x="0" y="3846"/>
                    <a:pt x="3846" y="0"/>
                    <a:pt x="8591" y="0"/>
                  </a:cubicBezTo>
                  <a:lnTo>
                    <a:pt x="8445597" y="0"/>
                  </a:lnTo>
                  <a:cubicBezTo>
                    <a:pt x="8450342" y="0"/>
                    <a:pt x="8454188" y="3846"/>
                    <a:pt x="8454188" y="8591"/>
                  </a:cubicBezTo>
                  <a:lnTo>
                    <a:pt x="8454188" y="42951"/>
                  </a:lnTo>
                  <a:cubicBezTo>
                    <a:pt x="8454188" y="47696"/>
                    <a:pt x="8450342" y="51542"/>
                    <a:pt x="8445597" y="51542"/>
                  </a:cubicBezTo>
                  <a:lnTo>
                    <a:pt x="8591" y="51542"/>
                  </a:lnTo>
                  <a:cubicBezTo>
                    <a:pt x="3846" y="51542"/>
                    <a:pt x="0" y="47696"/>
                    <a:pt x="0" y="42951"/>
                  </a:cubicBezTo>
                  <a:lnTo>
                    <a:pt x="0" y="859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956" tIns="93956" rIns="93956" bIns="93956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розповідні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речення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з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модальними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дієсловами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і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предикативами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у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поєднанні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із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залежним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та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незалежним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інфінітивом</a:t>
              </a:r>
              <a:r>
                <a:rPr lang="ru-RU" sz="20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напр.: </a:t>
              </a:r>
              <a:endParaRPr lang="ru-RU" sz="20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1472" y="4170947"/>
            <a:ext cx="8237621" cy="102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778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uk-UA" sz="2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Ми </a:t>
            </a:r>
            <a:r>
              <a:rPr lang="uk-UA" sz="25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хочемо бути</a:t>
            </a:r>
            <a:r>
              <a:rPr lang="uk-UA" sz="25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uk-UA" sz="2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громадянами, які беруть участь у прийнятті рішень, контролюють владу і вимагають звіту – не тільки на виборах, але й кожен </a:t>
            </a:r>
            <a:r>
              <a:rPr lang="uk-UA" sz="21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день.</a:t>
            </a:r>
            <a:endParaRPr lang="ru-RU" sz="21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8548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НЕІМПЕРАТИВНІ КОНСТРУКЦІЇ</a:t>
            </a:r>
            <a:endParaRPr lang="ru-RU" sz="3000" b="1" i="1" u="sng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44906" y="987757"/>
            <a:ext cx="8454188" cy="4509824"/>
            <a:chOff x="272717" y="1885782"/>
            <a:chExt cx="8454188" cy="3452208"/>
          </a:xfrm>
        </p:grpSpPr>
        <p:sp>
          <p:nvSpPr>
            <p:cNvPr id="6" name="Полилиния 5"/>
            <p:cNvSpPr/>
            <p:nvPr/>
          </p:nvSpPr>
          <p:spPr>
            <a:xfrm>
              <a:off x="272717" y="1885782"/>
              <a:ext cx="8454188" cy="242196"/>
            </a:xfrm>
            <a:custGeom>
              <a:avLst/>
              <a:gdLst>
                <a:gd name="connsiteX0" fmla="*/ 0 w 8454188"/>
                <a:gd name="connsiteY0" fmla="*/ 8591 h 51542"/>
                <a:gd name="connsiteX1" fmla="*/ 8591 w 8454188"/>
                <a:gd name="connsiteY1" fmla="*/ 0 h 51542"/>
                <a:gd name="connsiteX2" fmla="*/ 8445597 w 8454188"/>
                <a:gd name="connsiteY2" fmla="*/ 0 h 51542"/>
                <a:gd name="connsiteX3" fmla="*/ 8454188 w 8454188"/>
                <a:gd name="connsiteY3" fmla="*/ 8591 h 51542"/>
                <a:gd name="connsiteX4" fmla="*/ 8454188 w 8454188"/>
                <a:gd name="connsiteY4" fmla="*/ 42951 h 51542"/>
                <a:gd name="connsiteX5" fmla="*/ 8445597 w 8454188"/>
                <a:gd name="connsiteY5" fmla="*/ 51542 h 51542"/>
                <a:gd name="connsiteX6" fmla="*/ 8591 w 8454188"/>
                <a:gd name="connsiteY6" fmla="*/ 51542 h 51542"/>
                <a:gd name="connsiteX7" fmla="*/ 0 w 8454188"/>
                <a:gd name="connsiteY7" fmla="*/ 42951 h 51542"/>
                <a:gd name="connsiteX8" fmla="*/ 0 w 8454188"/>
                <a:gd name="connsiteY8" fmla="*/ 8591 h 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51542">
                  <a:moveTo>
                    <a:pt x="0" y="8591"/>
                  </a:moveTo>
                  <a:cubicBezTo>
                    <a:pt x="0" y="3846"/>
                    <a:pt x="3846" y="0"/>
                    <a:pt x="8591" y="0"/>
                  </a:cubicBezTo>
                  <a:lnTo>
                    <a:pt x="8445597" y="0"/>
                  </a:lnTo>
                  <a:cubicBezTo>
                    <a:pt x="8450342" y="0"/>
                    <a:pt x="8454188" y="3846"/>
                    <a:pt x="8454188" y="8591"/>
                  </a:cubicBezTo>
                  <a:lnTo>
                    <a:pt x="8454188" y="42951"/>
                  </a:lnTo>
                  <a:cubicBezTo>
                    <a:pt x="8454188" y="47696"/>
                    <a:pt x="8450342" y="51542"/>
                    <a:pt x="8445597" y="51542"/>
                  </a:cubicBezTo>
                  <a:lnTo>
                    <a:pt x="8591" y="51542"/>
                  </a:lnTo>
                  <a:cubicBezTo>
                    <a:pt x="3846" y="51542"/>
                    <a:pt x="0" y="47696"/>
                    <a:pt x="0" y="42951"/>
                  </a:cubicBezTo>
                  <a:lnTo>
                    <a:pt x="0" y="859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956" tIns="93956" rIns="93956" bIns="93956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питальні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речення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із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запереченням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і без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заперечення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напр.: </a:t>
              </a:r>
              <a:endParaRPr lang="ru-RU" sz="20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2717" y="2175890"/>
              <a:ext cx="8454188" cy="86773"/>
            </a:xfrm>
            <a:custGeom>
              <a:avLst/>
              <a:gdLst>
                <a:gd name="connsiteX0" fmla="*/ 0 w 8454188"/>
                <a:gd name="connsiteY0" fmla="*/ 0 h 86773"/>
                <a:gd name="connsiteX1" fmla="*/ 8454188 w 8454188"/>
                <a:gd name="connsiteY1" fmla="*/ 0 h 86773"/>
                <a:gd name="connsiteX2" fmla="*/ 8454188 w 8454188"/>
                <a:gd name="connsiteY2" fmla="*/ 86773 h 86773"/>
                <a:gd name="connsiteX3" fmla="*/ 0 w 8454188"/>
                <a:gd name="connsiteY3" fmla="*/ 86773 h 86773"/>
                <a:gd name="connsiteX4" fmla="*/ 0 w 8454188"/>
                <a:gd name="connsiteY4" fmla="*/ 0 h 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88" h="86773">
                  <a:moveTo>
                    <a:pt x="0" y="0"/>
                  </a:moveTo>
                  <a:lnTo>
                    <a:pt x="8454188" y="0"/>
                  </a:lnTo>
                  <a:lnTo>
                    <a:pt x="8454188" y="86773"/>
                  </a:lnTo>
                  <a:lnTo>
                    <a:pt x="0" y="867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420" tIns="50800" rIns="284480" bIns="50800" numCol="1" spcCol="1270" anchor="t" anchorCtr="0">
              <a:noAutofit/>
            </a:bodyPr>
            <a:lstStyle/>
            <a:p>
              <a:pPr marL="0" lvl="1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Як </a:t>
              </a:r>
              <a:r>
                <a:rPr lang="ru-RU" sz="21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можна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пояснити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таку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1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несправедливість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?</a:t>
              </a:r>
            </a:p>
            <a:p>
              <a:pPr marL="0" lvl="1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1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Чому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в нас дороги в такому </a:t>
              </a:r>
              <a:r>
                <a:rPr lang="ru-RU" sz="21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стані</a:t>
              </a:r>
              <a:r>
                <a:rPr lang="ru-RU" sz="21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? </a:t>
              </a:r>
              <a:endParaRPr lang="ru-RU" sz="2100" b="1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2717" y="2855733"/>
              <a:ext cx="8454188" cy="481367"/>
            </a:xfrm>
            <a:custGeom>
              <a:avLst/>
              <a:gdLst>
                <a:gd name="connsiteX0" fmla="*/ 0 w 8454188"/>
                <a:gd name="connsiteY0" fmla="*/ 45200 h 271194"/>
                <a:gd name="connsiteX1" fmla="*/ 45200 w 8454188"/>
                <a:gd name="connsiteY1" fmla="*/ 0 h 271194"/>
                <a:gd name="connsiteX2" fmla="*/ 8408988 w 8454188"/>
                <a:gd name="connsiteY2" fmla="*/ 0 h 271194"/>
                <a:gd name="connsiteX3" fmla="*/ 8454188 w 8454188"/>
                <a:gd name="connsiteY3" fmla="*/ 45200 h 271194"/>
                <a:gd name="connsiteX4" fmla="*/ 8454188 w 8454188"/>
                <a:gd name="connsiteY4" fmla="*/ 225994 h 271194"/>
                <a:gd name="connsiteX5" fmla="*/ 8408988 w 8454188"/>
                <a:gd name="connsiteY5" fmla="*/ 271194 h 271194"/>
                <a:gd name="connsiteX6" fmla="*/ 45200 w 8454188"/>
                <a:gd name="connsiteY6" fmla="*/ 271194 h 271194"/>
                <a:gd name="connsiteX7" fmla="*/ 0 w 8454188"/>
                <a:gd name="connsiteY7" fmla="*/ 225994 h 271194"/>
                <a:gd name="connsiteX8" fmla="*/ 0 w 8454188"/>
                <a:gd name="connsiteY8" fmla="*/ 45200 h 27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271194">
                  <a:moveTo>
                    <a:pt x="0" y="45200"/>
                  </a:moveTo>
                  <a:cubicBezTo>
                    <a:pt x="0" y="20237"/>
                    <a:pt x="20237" y="0"/>
                    <a:pt x="45200" y="0"/>
                  </a:cubicBezTo>
                  <a:lnTo>
                    <a:pt x="8408988" y="0"/>
                  </a:lnTo>
                  <a:cubicBezTo>
                    <a:pt x="8433951" y="0"/>
                    <a:pt x="8454188" y="20237"/>
                    <a:pt x="8454188" y="45200"/>
                  </a:cubicBezTo>
                  <a:lnTo>
                    <a:pt x="8454188" y="225994"/>
                  </a:lnTo>
                  <a:cubicBezTo>
                    <a:pt x="8454188" y="250957"/>
                    <a:pt x="8433951" y="271194"/>
                    <a:pt x="8408988" y="271194"/>
                  </a:cubicBezTo>
                  <a:lnTo>
                    <a:pt x="45200" y="271194"/>
                  </a:lnTo>
                  <a:cubicBezTo>
                    <a:pt x="20237" y="271194"/>
                    <a:pt x="0" y="250957"/>
                    <a:pt x="0" y="225994"/>
                  </a:cubicBezTo>
                  <a:lnTo>
                    <a:pt x="0" y="45200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679" tIns="104679" rIns="104679" bIns="104679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речення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з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периферійними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способами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вираження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де в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ролі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спонукання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вжито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іменникові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конструкції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з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імперативною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інтонацією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напр.: </a:t>
              </a:r>
              <a:endParaRPr lang="ru-RU" sz="20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72717" y="3337100"/>
              <a:ext cx="8454188" cy="2000890"/>
            </a:xfrm>
            <a:custGeom>
              <a:avLst/>
              <a:gdLst>
                <a:gd name="connsiteX0" fmla="*/ 0 w 8454188"/>
                <a:gd name="connsiteY0" fmla="*/ 0 h 2000890"/>
                <a:gd name="connsiteX1" fmla="*/ 8454188 w 8454188"/>
                <a:gd name="connsiteY1" fmla="*/ 0 h 2000890"/>
                <a:gd name="connsiteX2" fmla="*/ 8454188 w 8454188"/>
                <a:gd name="connsiteY2" fmla="*/ 2000890 h 2000890"/>
                <a:gd name="connsiteX3" fmla="*/ 0 w 8454188"/>
                <a:gd name="connsiteY3" fmla="*/ 2000890 h 2000890"/>
                <a:gd name="connsiteX4" fmla="*/ 0 w 8454188"/>
                <a:gd name="connsiteY4" fmla="*/ 0 h 200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88" h="2000890">
                  <a:moveTo>
                    <a:pt x="0" y="0"/>
                  </a:moveTo>
                  <a:lnTo>
                    <a:pt x="8454188" y="0"/>
                  </a:lnTo>
                  <a:lnTo>
                    <a:pt x="8454188" y="2000890"/>
                  </a:lnTo>
                  <a:lnTo>
                    <a:pt x="0" y="20008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420" tIns="50800" rIns="284480" bIns="50800" numCol="1" spcCol="1270" anchor="t" anchorCtr="0">
              <a:noAutofit/>
            </a:bodyPr>
            <a:lstStyle/>
            <a:p>
              <a:pPr marL="0" lvl="1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5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Єдність</a:t>
              </a:r>
              <a:r>
                <a:rPr lang="ru-RU" sz="25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та воля! </a:t>
              </a:r>
            </a:p>
            <a:p>
              <a:pPr marL="0" lvl="1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5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Добробут</a:t>
              </a:r>
              <a:r>
                <a:rPr lang="ru-RU" sz="25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– родинам, </a:t>
              </a:r>
              <a:r>
                <a:rPr lang="ru-RU" sz="25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розвиток</a:t>
              </a:r>
              <a:r>
                <a:rPr lang="ru-RU" sz="25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– </a:t>
              </a:r>
              <a:r>
                <a:rPr lang="ru-RU" sz="25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місту</a:t>
              </a:r>
              <a:r>
                <a:rPr lang="ru-RU" sz="25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! </a:t>
              </a:r>
            </a:p>
            <a:p>
              <a:pPr marL="0" lvl="1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5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Вила </a:t>
              </a:r>
              <a:r>
                <a:rPr lang="ru-RU" sz="25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напоготові</a:t>
              </a:r>
              <a:r>
                <a:rPr lang="ru-RU" sz="25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! </a:t>
              </a:r>
              <a:endParaRPr lang="ru-RU" sz="210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72717" y="4382091"/>
              <a:ext cx="8454188" cy="308780"/>
            </a:xfrm>
            <a:custGeom>
              <a:avLst/>
              <a:gdLst>
                <a:gd name="connsiteX0" fmla="*/ 0 w 8454188"/>
                <a:gd name="connsiteY0" fmla="*/ 8591 h 51542"/>
                <a:gd name="connsiteX1" fmla="*/ 8591 w 8454188"/>
                <a:gd name="connsiteY1" fmla="*/ 0 h 51542"/>
                <a:gd name="connsiteX2" fmla="*/ 8445597 w 8454188"/>
                <a:gd name="connsiteY2" fmla="*/ 0 h 51542"/>
                <a:gd name="connsiteX3" fmla="*/ 8454188 w 8454188"/>
                <a:gd name="connsiteY3" fmla="*/ 8591 h 51542"/>
                <a:gd name="connsiteX4" fmla="*/ 8454188 w 8454188"/>
                <a:gd name="connsiteY4" fmla="*/ 42951 h 51542"/>
                <a:gd name="connsiteX5" fmla="*/ 8445597 w 8454188"/>
                <a:gd name="connsiteY5" fmla="*/ 51542 h 51542"/>
                <a:gd name="connsiteX6" fmla="*/ 8591 w 8454188"/>
                <a:gd name="connsiteY6" fmla="*/ 51542 h 51542"/>
                <a:gd name="connsiteX7" fmla="*/ 0 w 8454188"/>
                <a:gd name="connsiteY7" fmla="*/ 42951 h 51542"/>
                <a:gd name="connsiteX8" fmla="*/ 0 w 8454188"/>
                <a:gd name="connsiteY8" fmla="*/ 8591 h 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51542">
                  <a:moveTo>
                    <a:pt x="0" y="8591"/>
                  </a:moveTo>
                  <a:cubicBezTo>
                    <a:pt x="0" y="3846"/>
                    <a:pt x="3846" y="0"/>
                    <a:pt x="8591" y="0"/>
                  </a:cubicBezTo>
                  <a:lnTo>
                    <a:pt x="8445597" y="0"/>
                  </a:lnTo>
                  <a:cubicBezTo>
                    <a:pt x="8450342" y="0"/>
                    <a:pt x="8454188" y="3846"/>
                    <a:pt x="8454188" y="8591"/>
                  </a:cubicBezTo>
                  <a:lnTo>
                    <a:pt x="8454188" y="42951"/>
                  </a:lnTo>
                  <a:cubicBezTo>
                    <a:pt x="8454188" y="47696"/>
                    <a:pt x="8450342" y="51542"/>
                    <a:pt x="8445597" y="51542"/>
                  </a:cubicBezTo>
                  <a:lnTo>
                    <a:pt x="8591" y="51542"/>
                  </a:lnTo>
                  <a:cubicBezTo>
                    <a:pt x="3846" y="51542"/>
                    <a:pt x="0" y="47696"/>
                    <a:pt x="0" y="42951"/>
                  </a:cubicBezTo>
                  <a:lnTo>
                    <a:pt x="0" y="859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956" tIns="93956" rIns="93956" bIns="93956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речення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у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яких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є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вигуки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: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годі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цсс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</a:t>
              </a:r>
              <a:r>
                <a:rPr lang="ru-RU" sz="20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геть</a:t>
              </a:r>
              <a:r>
                <a:rPr lang="ru-RU" sz="20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напр.:</a:t>
              </a:r>
              <a:endParaRPr lang="ru-RU" sz="20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1473" y="4709459"/>
            <a:ext cx="8237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778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25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Геть</a:t>
            </a:r>
            <a:r>
              <a:rPr lang="ru-RU" sz="21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корупцію</a:t>
            </a:r>
            <a:r>
              <a:rPr lang="ru-RU" sz="21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!</a:t>
            </a:r>
          </a:p>
          <a:p>
            <a:pPr marL="0" lvl="1" defTabSz="1778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25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Годі</a:t>
            </a:r>
            <a:r>
              <a:rPr lang="ru-RU" sz="21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знущатися</a:t>
            </a:r>
            <a:r>
              <a:rPr lang="ru-RU" sz="21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з людей! </a:t>
            </a:r>
            <a:endParaRPr lang="ru-RU" sz="21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57846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БАЖАЛЬНІ (ОПТАТИВНІ) РЕЧЕННЯ</a:t>
            </a:r>
            <a:b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	</a:t>
            </a:r>
            <a:br>
              <a:rPr lang="uk-UA" sz="30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		аналітичні форми</a:t>
            </a:r>
            <a:endParaRPr lang="ru-RU" sz="3000" b="1" i="1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44906" y="1485064"/>
            <a:ext cx="8454188" cy="4709894"/>
            <a:chOff x="272717" y="2291021"/>
            <a:chExt cx="8454188" cy="3605360"/>
          </a:xfrm>
        </p:grpSpPr>
        <p:sp>
          <p:nvSpPr>
            <p:cNvPr id="12" name="Полилиния 11"/>
            <p:cNvSpPr/>
            <p:nvPr/>
          </p:nvSpPr>
          <p:spPr>
            <a:xfrm>
              <a:off x="272717" y="2291021"/>
              <a:ext cx="8454188" cy="369611"/>
            </a:xfrm>
            <a:custGeom>
              <a:avLst/>
              <a:gdLst>
                <a:gd name="connsiteX0" fmla="*/ 0 w 8454188"/>
                <a:gd name="connsiteY0" fmla="*/ 8591 h 51542"/>
                <a:gd name="connsiteX1" fmla="*/ 8591 w 8454188"/>
                <a:gd name="connsiteY1" fmla="*/ 0 h 51542"/>
                <a:gd name="connsiteX2" fmla="*/ 8445597 w 8454188"/>
                <a:gd name="connsiteY2" fmla="*/ 0 h 51542"/>
                <a:gd name="connsiteX3" fmla="*/ 8454188 w 8454188"/>
                <a:gd name="connsiteY3" fmla="*/ 8591 h 51542"/>
                <a:gd name="connsiteX4" fmla="*/ 8454188 w 8454188"/>
                <a:gd name="connsiteY4" fmla="*/ 42951 h 51542"/>
                <a:gd name="connsiteX5" fmla="*/ 8445597 w 8454188"/>
                <a:gd name="connsiteY5" fmla="*/ 51542 h 51542"/>
                <a:gd name="connsiteX6" fmla="*/ 8591 w 8454188"/>
                <a:gd name="connsiteY6" fmla="*/ 51542 h 51542"/>
                <a:gd name="connsiteX7" fmla="*/ 0 w 8454188"/>
                <a:gd name="connsiteY7" fmla="*/ 42951 h 51542"/>
                <a:gd name="connsiteX8" fmla="*/ 0 w 8454188"/>
                <a:gd name="connsiteY8" fmla="*/ 8591 h 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51542">
                  <a:moveTo>
                    <a:pt x="0" y="8591"/>
                  </a:moveTo>
                  <a:cubicBezTo>
                    <a:pt x="0" y="3846"/>
                    <a:pt x="3846" y="0"/>
                    <a:pt x="8591" y="0"/>
                  </a:cubicBezTo>
                  <a:lnTo>
                    <a:pt x="8445597" y="0"/>
                  </a:lnTo>
                  <a:cubicBezTo>
                    <a:pt x="8450342" y="0"/>
                    <a:pt x="8454188" y="3846"/>
                    <a:pt x="8454188" y="8591"/>
                  </a:cubicBezTo>
                  <a:lnTo>
                    <a:pt x="8454188" y="42951"/>
                  </a:lnTo>
                  <a:cubicBezTo>
                    <a:pt x="8454188" y="47696"/>
                    <a:pt x="8450342" y="51542"/>
                    <a:pt x="8445597" y="51542"/>
                  </a:cubicBezTo>
                  <a:lnTo>
                    <a:pt x="8591" y="51542"/>
                  </a:lnTo>
                  <a:cubicBezTo>
                    <a:pt x="3846" y="51542"/>
                    <a:pt x="0" y="47696"/>
                    <a:pt x="0" y="42951"/>
                  </a:cubicBezTo>
                  <a:lnTo>
                    <a:pt x="0" y="859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956" tIns="93956" rIns="93956" bIns="93956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умовного </a:t>
              </a:r>
              <a:r>
                <a:rPr lang="uk-UA" sz="24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способу, напр.:</a:t>
              </a:r>
              <a:endParaRPr lang="ru-RU" sz="24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72717" y="2654812"/>
              <a:ext cx="8454188" cy="86773"/>
            </a:xfrm>
            <a:custGeom>
              <a:avLst/>
              <a:gdLst>
                <a:gd name="connsiteX0" fmla="*/ 0 w 8454188"/>
                <a:gd name="connsiteY0" fmla="*/ 0 h 86773"/>
                <a:gd name="connsiteX1" fmla="*/ 8454188 w 8454188"/>
                <a:gd name="connsiteY1" fmla="*/ 0 h 86773"/>
                <a:gd name="connsiteX2" fmla="*/ 8454188 w 8454188"/>
                <a:gd name="connsiteY2" fmla="*/ 86773 h 86773"/>
                <a:gd name="connsiteX3" fmla="*/ 0 w 8454188"/>
                <a:gd name="connsiteY3" fmla="*/ 86773 h 86773"/>
                <a:gd name="connsiteX4" fmla="*/ 0 w 8454188"/>
                <a:gd name="connsiteY4" fmla="*/ 0 h 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88" h="86773">
                  <a:moveTo>
                    <a:pt x="0" y="0"/>
                  </a:moveTo>
                  <a:lnTo>
                    <a:pt x="8454188" y="0"/>
                  </a:lnTo>
                  <a:lnTo>
                    <a:pt x="8454188" y="86773"/>
                  </a:lnTo>
                  <a:lnTo>
                    <a:pt x="0" y="867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420" tIns="50800" rIns="284480" bIns="50800" numCol="1" spcCol="1270" anchor="t" anchorCtr="0">
              <a:noAutofit/>
            </a:bodyPr>
            <a:lstStyle/>
            <a:p>
              <a:pPr marL="285750" lvl="1" indent="-285750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800" b="1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Хотілося</a:t>
              </a:r>
              <a:r>
                <a:rPr lang="ru-RU" sz="28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б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бачити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краще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майбутнє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для </a:t>
              </a:r>
              <a:r>
                <a:rPr lang="ru-RU" sz="2400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дітей</a:t>
              </a:r>
              <a:r>
                <a:rPr lang="ru-RU" sz="24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; </a:t>
              </a:r>
            </a:p>
            <a:p>
              <a:pPr marL="285750" lvl="1" indent="-285750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8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Перемогти</a:t>
              </a:r>
              <a:r>
                <a:rPr lang="ru-RU" sz="28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8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б</a:t>
              </a:r>
              <a:r>
                <a:rPr lang="ru-RU" sz="2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бідність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та </a:t>
              </a:r>
              <a:r>
                <a:rPr lang="ru-RU" sz="24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соціальну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несправедливість</a:t>
              </a:r>
              <a:r>
                <a:rPr lang="ru-RU" sz="24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. </a:t>
              </a:r>
              <a:endParaRPr lang="ru-RU" sz="240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72717" y="3396054"/>
              <a:ext cx="8454188" cy="487157"/>
            </a:xfrm>
            <a:custGeom>
              <a:avLst/>
              <a:gdLst>
                <a:gd name="connsiteX0" fmla="*/ 0 w 8454188"/>
                <a:gd name="connsiteY0" fmla="*/ 45200 h 271194"/>
                <a:gd name="connsiteX1" fmla="*/ 45200 w 8454188"/>
                <a:gd name="connsiteY1" fmla="*/ 0 h 271194"/>
                <a:gd name="connsiteX2" fmla="*/ 8408988 w 8454188"/>
                <a:gd name="connsiteY2" fmla="*/ 0 h 271194"/>
                <a:gd name="connsiteX3" fmla="*/ 8454188 w 8454188"/>
                <a:gd name="connsiteY3" fmla="*/ 45200 h 271194"/>
                <a:gd name="connsiteX4" fmla="*/ 8454188 w 8454188"/>
                <a:gd name="connsiteY4" fmla="*/ 225994 h 271194"/>
                <a:gd name="connsiteX5" fmla="*/ 8408988 w 8454188"/>
                <a:gd name="connsiteY5" fmla="*/ 271194 h 271194"/>
                <a:gd name="connsiteX6" fmla="*/ 45200 w 8454188"/>
                <a:gd name="connsiteY6" fmla="*/ 271194 h 271194"/>
                <a:gd name="connsiteX7" fmla="*/ 0 w 8454188"/>
                <a:gd name="connsiteY7" fmla="*/ 225994 h 271194"/>
                <a:gd name="connsiteX8" fmla="*/ 0 w 8454188"/>
                <a:gd name="connsiteY8" fmla="*/ 45200 h 27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4188" h="271194">
                  <a:moveTo>
                    <a:pt x="0" y="45200"/>
                  </a:moveTo>
                  <a:cubicBezTo>
                    <a:pt x="0" y="20237"/>
                    <a:pt x="20237" y="0"/>
                    <a:pt x="45200" y="0"/>
                  </a:cubicBezTo>
                  <a:lnTo>
                    <a:pt x="8408988" y="0"/>
                  </a:lnTo>
                  <a:cubicBezTo>
                    <a:pt x="8433951" y="0"/>
                    <a:pt x="8454188" y="20237"/>
                    <a:pt x="8454188" y="45200"/>
                  </a:cubicBezTo>
                  <a:lnTo>
                    <a:pt x="8454188" y="225994"/>
                  </a:lnTo>
                  <a:cubicBezTo>
                    <a:pt x="8454188" y="250957"/>
                    <a:pt x="8433951" y="271194"/>
                    <a:pt x="8408988" y="271194"/>
                  </a:cubicBezTo>
                  <a:lnTo>
                    <a:pt x="45200" y="271194"/>
                  </a:lnTo>
                  <a:cubicBezTo>
                    <a:pt x="20237" y="271194"/>
                    <a:pt x="0" y="250957"/>
                    <a:pt x="0" y="225994"/>
                  </a:cubicBezTo>
                  <a:lnTo>
                    <a:pt x="0" y="45200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679" tIns="104679" rIns="104679" bIns="104679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err="1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наказового</a:t>
              </a:r>
              <a:r>
                <a:rPr lang="ru-RU" sz="2400" b="1" dirty="0" smtClean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способу, </a:t>
              </a:r>
              <a:r>
                <a:rPr lang="ru-RU" sz="24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зокрема</a:t>
              </a:r>
              <a:r>
                <a:rPr lang="ru-RU" sz="24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вживання</a:t>
              </a:r>
              <a:r>
                <a:rPr lang="ru-RU" sz="24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майбутнього</a:t>
              </a:r>
              <a:r>
                <a:rPr lang="ru-RU" sz="24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часу в </a:t>
              </a:r>
              <a:r>
                <a:rPr lang="ru-RU" sz="24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значенні</a:t>
              </a:r>
              <a:r>
                <a:rPr lang="ru-RU" sz="24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b="1" dirty="0" err="1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наказового</a:t>
              </a:r>
              <a:r>
                <a:rPr lang="ru-RU" sz="2400" b="1" dirty="0">
                  <a:solidFill>
                    <a:srgbClr val="552579"/>
                  </a:solidFill>
                  <a:latin typeface="Franklin Gothic Book" panose="020B0503020102020204" pitchFamily="34" charset="0"/>
                </a:rPr>
                <a:t>, напр.: </a:t>
              </a:r>
              <a:endParaRPr lang="ru-RU" sz="2400" b="1" kern="1200" dirty="0">
                <a:solidFill>
                  <a:srgbClr val="552579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72717" y="3895491"/>
              <a:ext cx="8454188" cy="2000890"/>
            </a:xfrm>
            <a:custGeom>
              <a:avLst/>
              <a:gdLst>
                <a:gd name="connsiteX0" fmla="*/ 0 w 8454188"/>
                <a:gd name="connsiteY0" fmla="*/ 0 h 2000890"/>
                <a:gd name="connsiteX1" fmla="*/ 8454188 w 8454188"/>
                <a:gd name="connsiteY1" fmla="*/ 0 h 2000890"/>
                <a:gd name="connsiteX2" fmla="*/ 8454188 w 8454188"/>
                <a:gd name="connsiteY2" fmla="*/ 2000890 h 2000890"/>
                <a:gd name="connsiteX3" fmla="*/ 0 w 8454188"/>
                <a:gd name="connsiteY3" fmla="*/ 2000890 h 2000890"/>
                <a:gd name="connsiteX4" fmla="*/ 0 w 8454188"/>
                <a:gd name="connsiteY4" fmla="*/ 0 h 200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88" h="2000890">
                  <a:moveTo>
                    <a:pt x="0" y="0"/>
                  </a:moveTo>
                  <a:lnTo>
                    <a:pt x="8454188" y="0"/>
                  </a:lnTo>
                  <a:lnTo>
                    <a:pt x="8454188" y="2000890"/>
                  </a:lnTo>
                  <a:lnTo>
                    <a:pt x="0" y="20008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420" tIns="50800" rIns="284480" bIns="50800" numCol="1" spcCol="1270" anchor="t" anchorCtr="0">
              <a:noAutofit/>
            </a:bodyPr>
            <a:lstStyle/>
            <a:p>
              <a:pPr marL="285750" lvl="1" indent="-285750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8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Не дайте 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себе </a:t>
              </a:r>
              <a:r>
                <a:rPr lang="ru-RU" sz="2800" b="1" dirty="0" err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обманути</a:t>
              </a:r>
              <a:r>
                <a:rPr lang="ru-RU" sz="28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!</a:t>
              </a:r>
            </a:p>
            <a:p>
              <a:pPr marL="285750" lvl="1" indent="-285750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8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Хай</a:t>
              </a:r>
              <a:r>
                <a:rPr lang="ru-RU" sz="24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кожен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800" b="1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прийде</a:t>
              </a:r>
              <a:r>
                <a:rPr lang="ru-RU" sz="28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і </a:t>
              </a:r>
              <a:r>
                <a:rPr lang="ru-RU" sz="2800" b="1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проголосує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! </a:t>
              </a:r>
              <a:r>
                <a:rPr lang="ru-RU" sz="24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</a:p>
            <a:p>
              <a:pPr marL="285750" lvl="1" indent="-285750" defTabSz="1778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4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В </a:t>
              </a:r>
              <a:r>
                <a:rPr lang="ru-RU" sz="24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ріднім</a:t>
              </a:r>
              <a:r>
                <a:rPr lang="ru-RU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краю </a:t>
              </a:r>
              <a:r>
                <a:rPr lang="ru-RU" sz="2800" b="1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панувати</a:t>
              </a:r>
              <a:r>
                <a:rPr lang="ru-RU" sz="28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не </a:t>
              </a:r>
              <a:r>
                <a:rPr lang="ru-RU" sz="2800" b="1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дамо</a:t>
              </a:r>
              <a:r>
                <a:rPr lang="ru-RU" sz="28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нікому</a:t>
              </a:r>
              <a:r>
                <a:rPr lang="ru-RU" sz="24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!</a:t>
              </a:r>
              <a:endParaRPr lang="ru-RU" sz="240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5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030" y="3818023"/>
            <a:ext cx="7170821" cy="673770"/>
          </a:xfrm>
        </p:spPr>
        <p:txBody>
          <a:bodyPr>
            <a:noAutofit/>
          </a:bodyPr>
          <a:lstStyle/>
          <a:p>
            <a:r>
              <a:rPr lang="uk-UA" sz="9600" b="1" i="1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РОЗДІЛ </a:t>
            </a:r>
            <a:br>
              <a:rPr lang="uk-UA" sz="9600" b="1" i="1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9600" b="1" i="1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</a:t>
            </a:r>
            <a:endParaRPr lang="ru-RU" sz="9600" b="1" i="1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378039"/>
            <a:ext cx="9144000" cy="4765184"/>
          </a:xfrm>
          <a:prstGeom prst="rect">
            <a:avLst/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2114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СТРАТЕГІЇ МОВЛЕННЄВОГО СПОНУКАННЯ ЛІДЕРА РАДИКАЛЬНОЇ ПАРТІЇ ОЛЕГА ЛЯШКА</a:t>
            </a:r>
            <a:b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	</a:t>
            </a:r>
            <a:br>
              <a:rPr lang="uk-UA" sz="30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		</a:t>
            </a:r>
            <a:endParaRPr lang="ru-RU" sz="3000" b="1" i="1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/>
          <a:stretch/>
        </p:blipFill>
        <p:spPr>
          <a:xfrm>
            <a:off x="6220495" y="3798350"/>
            <a:ext cx="2807594" cy="2223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0" b="7591"/>
          <a:stretch/>
        </p:blipFill>
        <p:spPr>
          <a:xfrm>
            <a:off x="94030" y="3798350"/>
            <a:ext cx="2776399" cy="2216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12551"/>
          <a:stretch/>
        </p:blipFill>
        <p:spPr>
          <a:xfrm>
            <a:off x="4950624" y="1493052"/>
            <a:ext cx="4091903" cy="23052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8" y="3798350"/>
            <a:ext cx="3334069" cy="2218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/>
          <a:stretch/>
        </p:blipFill>
        <p:spPr>
          <a:xfrm>
            <a:off x="86828" y="1506827"/>
            <a:ext cx="4863800" cy="22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971800" y="4598452"/>
            <a:ext cx="3251200" cy="834401"/>
          </a:xfrm>
          <a:prstGeom prst="wedgeRoundRectCallout">
            <a:avLst>
              <a:gd name="adj1" fmla="val 62954"/>
              <a:gd name="adj2" fmla="val -125632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Скажи 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«ні» корупції</a:t>
            </a:r>
            <a:r>
              <a:rPr lang="uk-UA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!; </a:t>
            </a:r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Прощайся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, владо! </a:t>
            </a:r>
            <a:endParaRPr lang="ru-RU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971800" y="1056783"/>
            <a:ext cx="5880100" cy="779863"/>
          </a:xfrm>
          <a:prstGeom prst="wedgeRoundRectCallout">
            <a:avLst>
              <a:gd name="adj1" fmla="val 12515"/>
              <a:gd name="adj2" fmla="val 311660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Я </a:t>
            </a:r>
            <a:r>
              <a:rPr lang="uk-UA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кістьми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 тут ляжу, але селян </a:t>
            </a:r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грабувати не дам!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; </a:t>
            </a:r>
            <a:endParaRPr lang="uk-UA" dirty="0" smtClean="0">
              <a:solidFill>
                <a:srgbClr val="552579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uk-UA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Ми </a:t>
            </a:r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вимагаємо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 від парламенту </a:t>
            </a:r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діяти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, а </a:t>
            </a:r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не байдикувати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! </a:t>
            </a:r>
            <a:endParaRPr lang="ru-RU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9518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СТРАТЕГІЇ </a:t>
            </a:r>
            <a: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МОВЛЕННЄВОГО СПОНУКАННЯ ЛІДЕРА РАДИКАЛЬНОЇ ПАРТІЇ ОЛЕГА </a:t>
            </a:r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ЛЯШКА</a:t>
            </a:r>
            <a:endParaRPr lang="ru-RU" sz="3000" b="1" i="1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2"/>
          <a:stretch/>
        </p:blipFill>
        <p:spPr>
          <a:xfrm>
            <a:off x="1031542" y="2876550"/>
            <a:ext cx="9144000" cy="3981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230" y="1018151"/>
            <a:ext cx="288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DD2D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«народні» звернення та застереження, що містять непряме спонукання</a:t>
            </a:r>
            <a:endParaRPr lang="ru-RU" sz="16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230" y="2000449"/>
            <a:ext cx="252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DD2D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вживання множини замість однини в політичних виступах</a:t>
            </a:r>
            <a:endParaRPr lang="ru-RU" sz="16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946400" y="1983803"/>
            <a:ext cx="3251200" cy="779863"/>
          </a:xfrm>
          <a:prstGeom prst="wedgeRoundRectCallout">
            <a:avLst>
              <a:gd name="adj1" fmla="val 60547"/>
              <a:gd name="adj2" fmla="val 171610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Ми </a:t>
            </a:r>
            <a:r>
              <a:rPr lang="uk-UA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піднімемо</a:t>
            </a:r>
            <a:r>
              <a:rPr lang="uk-UA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 Україну з колін! </a:t>
            </a:r>
            <a:endParaRPr lang="ru-RU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230" y="3344222"/>
            <a:ext cx="2882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DD2D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вживання конструкцій із негативним відтінком</a:t>
            </a:r>
            <a:endParaRPr lang="ru-RU" sz="16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971800" y="2910823"/>
            <a:ext cx="3251200" cy="1574745"/>
          </a:xfrm>
          <a:prstGeom prst="wedgeRoundRectCallout">
            <a:avLst>
              <a:gd name="adj1" fmla="val 62500"/>
              <a:gd name="adj2" fmla="val 8701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Геть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 шкідників із поля! </a:t>
            </a:r>
            <a:endParaRPr lang="uk-UA" dirty="0" smtClean="0">
              <a:solidFill>
                <a:srgbClr val="552579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uk-UA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Геть 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негідників із влади! </a:t>
            </a:r>
            <a:r>
              <a:rPr lang="uk-UA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Якщо 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ти хоч слово погане про Україну </a:t>
            </a:r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скажеш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, я тебе </a:t>
            </a:r>
            <a:r>
              <a:rPr lang="uk-UA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знайду, заб’ю і закопаю!</a:t>
            </a:r>
            <a:r>
              <a:rPr lang="uk-UA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endParaRPr lang="ru-RU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230" y="4606644"/>
            <a:ext cx="2787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DD2D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імператив безпосередньо представлений наказовим способом</a:t>
            </a:r>
            <a:endParaRPr lang="ru-RU" sz="16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2" grpId="0"/>
      <p:bldP spid="6" grpId="0"/>
      <p:bldP spid="7" grpId="0"/>
      <p:bldP spid="17" grpId="0" animBg="1"/>
      <p:bldP spid="8" grpId="0"/>
      <p:bldP spid="1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9"/>
          <p:cNvSpPr/>
          <p:nvPr/>
        </p:nvSpPr>
        <p:spPr>
          <a:xfrm>
            <a:off x="3510116" y="3261937"/>
            <a:ext cx="2629102" cy="1723018"/>
          </a:xfrm>
          <a:prstGeom prst="wedgeRoundRectCallout">
            <a:avLst>
              <a:gd name="adj1" fmla="val -110820"/>
              <a:gd name="adj2" fmla="val 4348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Люди, які суміщають посади – вони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хочуть і рибку з’їсти, і на одне місце </a:t>
            </a:r>
            <a:r>
              <a:rPr lang="uk-UA" sz="17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сісти!</a:t>
            </a:r>
          </a:p>
          <a:p>
            <a:r>
              <a:rPr lang="uk-UA" sz="17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Бажаю</a:t>
            </a:r>
            <a:r>
              <a:rPr lang="uk-UA" sz="1700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вам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повернути 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все-таки свою совість!</a:t>
            </a:r>
            <a:endParaRPr lang="ru-RU" sz="1700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2882" y="1022156"/>
            <a:ext cx="6076336" cy="1058379"/>
          </a:xfrm>
          <a:prstGeom prst="wedgeRoundRectCallout">
            <a:avLst>
              <a:gd name="adj1" fmla="val -20252"/>
              <a:gd name="adj2" fmla="val 208811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Або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приходять 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всі до залу і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працюють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, або цей парламент не потрібен Україні і ми його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винесемо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на </a:t>
            </a:r>
            <a:r>
              <a:rPr lang="uk-UA" sz="1700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вилах!</a:t>
            </a:r>
          </a:p>
          <a:p>
            <a:pPr algn="ctr"/>
            <a:r>
              <a:rPr lang="uk-UA" sz="1700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Якби 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у вас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була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хоча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б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крапля політичної відповідальності – ви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б подали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у </a:t>
            </a:r>
            <a:r>
              <a:rPr lang="uk-UA" sz="1700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відставку! </a:t>
            </a:r>
            <a:endParaRPr lang="ru-RU" sz="1700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9518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СТРАТЕГІЇ </a:t>
            </a:r>
            <a: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МОВЛЕННЄВОГО СПОНУКАННЯ ЛІДЕРА РАДИКАЛЬНОЇ ПАРТІЇ ОЛЕГА </a:t>
            </a:r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ЛЯШКА</a:t>
            </a:r>
            <a:endParaRPr lang="ru-RU" sz="3000" b="1" i="1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1100" y="1393389"/>
            <a:ext cx="2882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зневажливі заклики в бік інших парламентарів </a:t>
            </a:r>
            <a:endParaRPr lang="ru-RU" sz="17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r="33648" b="20694"/>
          <a:stretch/>
        </p:blipFill>
        <p:spPr>
          <a:xfrm flipH="1">
            <a:off x="14748" y="2527641"/>
            <a:ext cx="3886402" cy="43303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35081" y="2307244"/>
            <a:ext cx="28829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вживання</a:t>
            </a:r>
            <a:r>
              <a:rPr lang="ru-RU" sz="17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7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народних</a:t>
            </a:r>
            <a:r>
              <a:rPr lang="ru-RU" sz="17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7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висловів</a:t>
            </a:r>
            <a:r>
              <a:rPr lang="ru-RU" sz="17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, </a:t>
            </a:r>
            <a:r>
              <a:rPr lang="ru-RU" sz="17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прислів’їв</a:t>
            </a:r>
            <a:r>
              <a:rPr lang="ru-RU" sz="17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, метафор 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676831" y="2191980"/>
            <a:ext cx="3462387" cy="933497"/>
          </a:xfrm>
          <a:prstGeom prst="wedgeRoundRectCallout">
            <a:avLst>
              <a:gd name="adj1" fmla="val -70430"/>
              <a:gd name="adj2" fmla="val 132347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Розмова з терористами одна – або в тюрму, або </a:t>
            </a:r>
            <a:r>
              <a:rPr lang="uk-UA" sz="1700" b="1" dirty="0">
                <a:solidFill>
                  <a:srgbClr val="55257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ногами вперед на кладовище</a:t>
            </a:r>
            <a:r>
              <a:rPr lang="uk-UA" sz="1700" dirty="0">
                <a:solidFill>
                  <a:srgbClr val="55257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sz="1700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61100" y="3707947"/>
            <a:ext cx="273541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b="1" dirty="0">
                <a:solidFill>
                  <a:srgbClr val="FFDD2D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 інфінітива з модальними предикатами на кшталт,  хотіти, бажати</a:t>
            </a:r>
            <a:endParaRPr lang="ru-RU" sz="17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2" grpId="0"/>
      <p:bldP spid="6" grpId="0"/>
      <p:bldP spid="13" grpId="0"/>
      <p:bldP spid="15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ая прямоугольная выноска 21"/>
          <p:cNvSpPr/>
          <p:nvPr/>
        </p:nvSpPr>
        <p:spPr>
          <a:xfrm>
            <a:off x="3296220" y="5331421"/>
            <a:ext cx="3186559" cy="698903"/>
          </a:xfrm>
          <a:prstGeom prst="wedgeRoundRectCallout">
            <a:avLst>
              <a:gd name="adj1" fmla="val 84317"/>
              <a:gd name="adj2" fmla="val -312508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Не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смійте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чіпати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Майдан!</a:t>
            </a:r>
          </a:p>
          <a:p>
            <a:r>
              <a:rPr lang="ru-RU" sz="16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Не 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дам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знущатися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над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Україною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! </a:t>
            </a:r>
            <a:endParaRPr lang="ru-RU" sz="1600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296220" y="3501451"/>
            <a:ext cx="2851474" cy="1594452"/>
          </a:xfrm>
          <a:prstGeom prst="wedgeRoundRectCallout">
            <a:avLst>
              <a:gd name="adj1" fmla="val 92880"/>
              <a:gd name="adj2" fmla="val -50146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Той,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хто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топчеться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по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українському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прапорі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– 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хай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у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нього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ноги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відсохнуть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! </a:t>
            </a:r>
            <a:endParaRPr lang="ru-RU" sz="1600" dirty="0" smtClean="0">
              <a:solidFill>
                <a:srgbClr val="552579"/>
              </a:solidFill>
              <a:latin typeface="Franklin Gothic Book" panose="020B0503020102020204" pitchFamily="34" charset="0"/>
            </a:endParaRPr>
          </a:p>
          <a:p>
            <a:r>
              <a:rPr lang="ru-RU" sz="1600" dirty="0" err="1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Кращої</a:t>
            </a:r>
            <a:r>
              <a:rPr lang="ru-RU" sz="1600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країни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,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ніж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Україна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,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немає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– 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нехай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тільки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спробують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заперечити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! 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296220" y="2626441"/>
            <a:ext cx="3186559" cy="698903"/>
          </a:xfrm>
          <a:prstGeom prst="wedgeRoundRectCallout">
            <a:avLst>
              <a:gd name="adj1" fmla="val 75948"/>
              <a:gd name="adj2" fmla="val 69090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Село – наша сила! </a:t>
            </a:r>
            <a:endParaRPr lang="ru-RU" sz="1600" b="1" dirty="0" smtClean="0">
              <a:solidFill>
                <a:srgbClr val="552579"/>
              </a:solidFill>
              <a:latin typeface="Franklin Gothic Book" panose="020B0503020102020204" pitchFamily="34" charset="0"/>
            </a:endParaRPr>
          </a:p>
          <a:p>
            <a:r>
              <a:rPr lang="ru-RU" sz="1600" b="1" dirty="0" err="1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Бандитів</a:t>
            </a:r>
            <a:r>
              <a:rPr lang="ru-RU" sz="16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на </a:t>
            </a:r>
            <a:r>
              <a:rPr lang="ru-RU" sz="16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вила!</a:t>
            </a:r>
          </a:p>
          <a:p>
            <a:r>
              <a:rPr lang="ru-RU" sz="1600" b="1" dirty="0" err="1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Юлі</a:t>
            </a:r>
            <a:r>
              <a:rPr lang="ru-RU" sz="16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– волю! Бандитам –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тюрми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!</a:t>
            </a:r>
            <a:endParaRPr lang="ru-RU" sz="1600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344577" y="1025167"/>
            <a:ext cx="5239075" cy="718425"/>
          </a:xfrm>
          <a:prstGeom prst="wedgeRoundRectCallout">
            <a:avLst>
              <a:gd name="adj1" fmla="val 28870"/>
              <a:gd name="adj2" fmla="val 262587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Ми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заборонимо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продаж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землі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і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ліквідуємо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нелегальний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земельний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ринок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, на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якому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збагачуються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товстосуми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та </a:t>
            </a:r>
            <a:r>
              <a:rPr lang="ru-RU" sz="1600" dirty="0" err="1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спекулянти</a:t>
            </a:r>
            <a:r>
              <a:rPr lang="ru-RU" sz="1600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! </a:t>
            </a:r>
            <a:endParaRPr lang="ru-RU" sz="1600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296220" y="1917186"/>
            <a:ext cx="4438583" cy="535661"/>
          </a:xfrm>
          <a:prstGeom prst="wedgeRoundRectCallout">
            <a:avLst>
              <a:gd name="adj1" fmla="val 41413"/>
              <a:gd name="adj2" fmla="val 213604"/>
              <a:gd name="adj3" fmla="val 16667"/>
            </a:avLst>
          </a:prstGeom>
          <a:solidFill>
            <a:srgbClr val="FFD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Голосуйте 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за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Україну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! </a:t>
            </a:r>
          </a:p>
          <a:p>
            <a:r>
              <a:rPr lang="ru-RU" sz="1600" b="1" dirty="0" err="1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Любімо</a:t>
            </a:r>
            <a:r>
              <a:rPr lang="ru-RU" sz="16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і </a:t>
            </a:r>
            <a:r>
              <a:rPr lang="ru-RU" sz="16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шануймо</a:t>
            </a:r>
            <a:r>
              <a:rPr lang="ru-RU" sz="16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дари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нашої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Батьківщини</a:t>
            </a:r>
            <a:r>
              <a:rPr lang="ru-RU" sz="1600" dirty="0">
                <a:solidFill>
                  <a:srgbClr val="552579"/>
                </a:solidFill>
                <a:latin typeface="Franklin Gothic Book" panose="020B0503020102020204" pitchFamily="34" charset="0"/>
              </a:rPr>
              <a:t>!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9518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СТРАТЕГІЇ </a:t>
            </a:r>
            <a:r>
              <a:rPr lang="uk-UA" sz="3000" b="1" i="1" u="sng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МОВЛЕННЄВОГО СПОНУКАННЯ ЛІДЕРА РАДИКАЛЬНОЇ ПАРТІЇ ОЛЕГА </a:t>
            </a:r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ЛЯШКА</a:t>
            </a:r>
            <a:endParaRPr lang="ru-RU" sz="3000" b="1" i="1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3762" y="931948"/>
            <a:ext cx="2622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вираження</a:t>
            </a:r>
            <a:r>
              <a:rPr lang="ru-RU" sz="155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55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спонукання</a:t>
            </a:r>
            <a:r>
              <a:rPr lang="ru-RU" sz="155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55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дієсловом</a:t>
            </a:r>
            <a:r>
              <a:rPr lang="ru-RU" sz="155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1 особи </a:t>
            </a:r>
            <a:r>
              <a:rPr lang="ru-RU" sz="155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 </a:t>
            </a:r>
            <a:r>
              <a:rPr lang="ru-RU" sz="155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множини</a:t>
            </a:r>
            <a:r>
              <a:rPr lang="ru-RU" sz="155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55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майбутнього</a:t>
            </a:r>
            <a:r>
              <a:rPr lang="ru-RU" sz="155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часу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b="6732"/>
          <a:stretch/>
        </p:blipFill>
        <p:spPr>
          <a:xfrm flipH="1">
            <a:off x="4465174" y="2820504"/>
            <a:ext cx="4723276" cy="40374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23762" y="1797750"/>
            <a:ext cx="288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о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собливе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місце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в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системі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агітаційних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матеріалів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відведено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Україні</a:t>
            </a:r>
            <a:endParaRPr lang="ru-RU" sz="16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257" y="2696741"/>
            <a:ext cx="264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залучення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протиставлень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,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конструкцій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,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що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увиразнюють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мовлення</a:t>
            </a:r>
            <a:endParaRPr lang="ru-RU" sz="16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257" y="3742837"/>
            <a:ext cx="2445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використання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часток</a:t>
            </a:r>
            <a:r>
              <a:rPr lang="ru-RU" sz="1600" b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 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хай, нехай для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творення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форми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наказового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способу для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третьої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особи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однини</a:t>
            </a:r>
            <a:r>
              <a:rPr lang="ru-RU" sz="1600" b="1" dirty="0">
                <a:solidFill>
                  <a:srgbClr val="FFDD2D"/>
                </a:solidFill>
                <a:latin typeface="Franklin Gothic Book" panose="020B0503020102020204" pitchFamily="34" charset="0"/>
              </a:rPr>
              <a:t> і </a:t>
            </a:r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множини</a:t>
            </a:r>
            <a:endParaRPr lang="ru-RU" sz="16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257" y="5261812"/>
            <a:ext cx="259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DD2D"/>
                </a:solidFill>
                <a:latin typeface="Franklin Gothic Book" panose="020B0503020102020204" pitchFamily="34" charset="0"/>
              </a:rPr>
              <a:t>в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икористання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частки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НЕ для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увиразнення</a:t>
            </a:r>
            <a:r>
              <a:rPr lang="ru-RU" sz="1600" b="1" dirty="0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 прямого та непрямого </a:t>
            </a:r>
            <a:r>
              <a:rPr lang="ru-RU" sz="1600" b="1" dirty="0" err="1" smtClean="0">
                <a:solidFill>
                  <a:srgbClr val="FFDD2D"/>
                </a:solidFill>
                <a:latin typeface="Franklin Gothic Book" panose="020B0503020102020204" pitchFamily="34" charset="0"/>
              </a:rPr>
              <a:t>спонукання</a:t>
            </a:r>
            <a:endParaRPr lang="ru-RU" sz="1600" b="1" dirty="0">
              <a:solidFill>
                <a:srgbClr val="FFDD2D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7" grpId="0" animBg="1"/>
      <p:bldP spid="5" grpId="0" animBg="1"/>
      <p:bldP spid="14" grpId="0" animBg="1"/>
      <p:bldP spid="2" grpId="0"/>
      <p:bldP spid="6" grpId="0"/>
      <p:bldP spid="12" grpId="0"/>
      <p:bldP spid="16" grpId="0"/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162"/>
            <a:ext cx="9144000" cy="513346"/>
          </a:xfrm>
        </p:spPr>
        <p:txBody>
          <a:bodyPr>
            <a:noAutofit/>
          </a:bodyPr>
          <a:lstStyle/>
          <a:p>
            <a:pPr algn="l"/>
            <a:r>
              <a:rPr lang="uk-UA" sz="3000" b="1" i="1" u="sng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ВИСНОВКИ</a:t>
            </a:r>
            <a:endParaRPr lang="ru-RU" sz="3000" b="1" i="1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324023"/>
              </p:ext>
            </p:extLst>
          </p:nvPr>
        </p:nvGraphicFramePr>
        <p:xfrm>
          <a:off x="279400" y="1152992"/>
          <a:ext cx="8509000" cy="491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5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4202E-5C92-4C00-960B-FFF56E63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FBD4202E-5C92-4C00-960B-FFF56E63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BD4202E-5C92-4C00-960B-FFF56E63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FBB35-ABB2-4EC3-A382-72566F1A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A98FBB35-ABB2-4EC3-A382-72566F1A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98FBB35-ABB2-4EC3-A382-72566F1A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40465-6090-4C81-8FBB-AA264B841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2A40465-6090-4C81-8FBB-AA264B841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2A40465-6090-4C81-8FBB-AA264B841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F17A4F-F24E-4AFB-B3C5-73E77823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6F17A4F-F24E-4AFB-B3C5-73E77823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6F17A4F-F24E-4AFB-B3C5-73E77823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4B543A-59B0-4DA4-BF84-2C70BE46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94B543A-59B0-4DA4-BF84-2C70BE46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94B543A-59B0-4DA4-BF84-2C70BE46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7E11D-7978-4E30-AFD0-A1A38879C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0F7E11D-7978-4E30-AFD0-A1A38879C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A0F7E11D-7978-4E30-AFD0-A1A38879C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025611"/>
            <a:ext cx="8864600" cy="4979773"/>
          </a:xfrm>
        </p:spPr>
        <p:txBody>
          <a:bodyPr>
            <a:noAutofit/>
          </a:bodyPr>
          <a:lstStyle/>
          <a:p>
            <a:pPr algn="l"/>
            <a:r>
              <a:rPr lang="ru-RU" sz="2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       </a:t>
            </a:r>
            <a:br>
              <a:rPr lang="ru-RU" sz="2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2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2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        СПИСОК </a:t>
            </a:r>
            <a:r>
              <a:rPr lang="ru-RU" sz="2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ВИКОРИСТАНОЇ ЛІТЕРАТУРИ</a:t>
            </a:r>
            <a:br>
              <a:rPr lang="ru-RU" sz="2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1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1.Арутюнова 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Н. Д. Дискурс / Н. Д. Арутюнова // Лингвистический энциклопедический словарь. – М. : Советская энциклопедия, 1990. – С. 136−137.</a:t>
            </a:r>
            <a:b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1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2.Бацевич 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Ф. С.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Основи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комунікативної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лінгвістики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/ Ф. С.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Бацевич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– К. :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Академія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, 2004. – 344 с.</a:t>
            </a:r>
            <a:b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1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3.Беляева 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Е. Прагматика модальности / Е. Беляева // Функциональные, типологические и лингводидактические аспекты исследования модальности (тез. докладов конференции). – Иркутск : ИГУ  им. Хо Ши Мина, 1990. – С. 10–11.</a:t>
            </a:r>
            <a:b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1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4.Вихованець 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І. Р. Семантико-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синтаксична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структура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речення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/ </a:t>
            </a:r>
            <a:r>
              <a:rPr lang="ru-RU" sz="1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        І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Р.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Вихованець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, К. Г.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Городенська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, В. М.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Русанівський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– К. :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Наукова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думка, 1983. – 219 с.</a:t>
            </a:r>
            <a:b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1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5.Дрінко  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Г. Г.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Спонукальні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конструкції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в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англійській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та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українській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мовах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: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автореф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дис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… канд.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філол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наук : спец. 10.02.17 «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Українська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мова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» / Г. Г.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Дрінко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;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Донецький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нац. ун-т. –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Донецьк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, 2005. – 20 с.</a:t>
            </a:r>
            <a:b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6.	Заболотна Т. В. Лексико-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стилістичні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особливості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віртуальної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реклами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/ Т. В. Заболотна //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Психолінгвістика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– </a:t>
            </a:r>
            <a:r>
              <a:rPr lang="ru-RU" sz="1800" b="1" i="1" spc="2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Переяслав-     </a:t>
            </a:r>
            <a:r>
              <a:rPr lang="ru-RU" sz="1800" b="1" i="1" spc="200" dirty="0" err="1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Хмельницький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, 2009. – </a:t>
            </a:r>
            <a:r>
              <a:rPr lang="ru-RU" sz="1800" b="1" i="1" spc="200" dirty="0" err="1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Вип</a:t>
            </a:r>
            <a: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3. – С. 196–202.</a:t>
            </a:r>
            <a:br>
              <a:rPr lang="ru-RU" sz="1800" b="1" i="1" spc="200" dirty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endParaRPr lang="ru-RU" sz="1800" b="1" i="1" spc="2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128338"/>
            <a:ext cx="7507705" cy="673770"/>
          </a:xfrm>
        </p:spPr>
        <p:txBody>
          <a:bodyPr>
            <a:noAutofit/>
          </a:bodyPr>
          <a:lstStyle/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АКТУАЛЬНІСТЬ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42" y="1267325"/>
            <a:ext cx="8534399" cy="4251159"/>
          </a:xfrm>
          <a:prstGeom prst="ellipse">
            <a:avLst/>
          </a:prstGeom>
          <a:solidFill>
            <a:srgbClr val="FFDD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0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Дослідження </a:t>
            </a:r>
            <a:r>
              <a:rPr lang="uk-UA" sz="30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зумовлене </a:t>
            </a:r>
            <a:r>
              <a:rPr lang="uk-UA" sz="30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потребою </a:t>
            </a:r>
            <a:r>
              <a:rPr lang="uk-UA" sz="30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комплексного вивчення </a:t>
            </a:r>
            <a:r>
              <a:rPr lang="uk-UA" sz="30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лінгвальних</a:t>
            </a:r>
            <a:r>
              <a:rPr lang="uk-UA" sz="30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особливостей </a:t>
            </a:r>
            <a:r>
              <a:rPr lang="uk-UA" sz="30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рекламного </a:t>
            </a:r>
            <a:r>
              <a:rPr lang="uk-UA" sz="30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дискурсу, </a:t>
            </a:r>
            <a:r>
              <a:rPr lang="uk-UA" sz="30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його </a:t>
            </a:r>
            <a:r>
              <a:rPr lang="uk-UA" sz="30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маніпуляційного</a:t>
            </a:r>
            <a:r>
              <a:rPr lang="uk-UA" sz="30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uk-UA" sz="30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впливу</a:t>
            </a:r>
            <a:r>
              <a:rPr lang="uk-UA" sz="30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, </a:t>
            </a:r>
            <a:r>
              <a:rPr lang="uk-UA" sz="3000" b="1" dirty="0" err="1">
                <a:solidFill>
                  <a:srgbClr val="552579"/>
                </a:solidFill>
                <a:latin typeface="Franklin Gothic Book" panose="020B0503020102020204" pitchFamily="34" charset="0"/>
              </a:rPr>
              <a:t>уможливленого</a:t>
            </a:r>
            <a:r>
              <a:rPr lang="uk-UA" sz="30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 </a:t>
            </a:r>
            <a:r>
              <a:rPr lang="uk-UA" sz="30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природною </a:t>
            </a:r>
            <a:r>
              <a:rPr lang="uk-UA" sz="300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мовою, в сучасних суспільно-політичних процесах нашої держави.</a:t>
            </a:r>
            <a:endParaRPr lang="ru-RU" sz="3000" b="1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128338"/>
            <a:ext cx="7507705" cy="673770"/>
          </a:xfrm>
        </p:spPr>
        <p:txBody>
          <a:bodyPr>
            <a:noAutofit/>
          </a:bodyPr>
          <a:lstStyle/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МЕТА РОБОТИ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927" y="1090864"/>
            <a:ext cx="8534399" cy="1941094"/>
          </a:xfrm>
          <a:prstGeom prst="rect">
            <a:avLst/>
          </a:prstGeom>
          <a:solidFill>
            <a:srgbClr val="FFDD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15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Комплексно </a:t>
            </a:r>
            <a:r>
              <a:rPr lang="uk-UA" sz="3150" b="1" dirty="0">
                <a:solidFill>
                  <a:srgbClr val="552579"/>
                </a:solidFill>
                <a:latin typeface="Franklin Gothic Book" panose="020B0503020102020204" pitchFamily="34" charset="0"/>
              </a:rPr>
              <a:t>дослідити особливості вербальної реалізації спонукальної модальності в агітаційно-рекламних матеріалах політичних партій на виборах до місцевих рад у 2015 році.</a:t>
            </a:r>
            <a:endParaRPr lang="ru-RU" sz="3150" b="1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462" y="3320714"/>
            <a:ext cx="7507705" cy="67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ОБ’ЄКТ ДОСЛІДЖЕННЯ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2927" y="4395533"/>
            <a:ext cx="8534399" cy="818149"/>
          </a:xfrm>
          <a:prstGeom prst="ellipse">
            <a:avLst/>
          </a:prstGeom>
          <a:solidFill>
            <a:srgbClr val="FFDD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rgbClr val="552579"/>
                </a:solidFill>
                <a:latin typeface="Franklin Gothic Book" panose="020B0503020102020204" pitchFamily="34" charset="0"/>
              </a:rPr>
              <a:t>Явище спонукальної модальності</a:t>
            </a:r>
            <a:endParaRPr lang="ru-RU" sz="3200" b="1" dirty="0">
              <a:solidFill>
                <a:srgbClr val="55257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128338"/>
            <a:ext cx="7507705" cy="673770"/>
          </a:xfrm>
        </p:spPr>
        <p:txBody>
          <a:bodyPr>
            <a:noAutofit/>
          </a:bodyPr>
          <a:lstStyle/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ЗАВДАННЯ ДОСЛІДЖЕННЯ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61024481"/>
              </p:ext>
            </p:extLst>
          </p:nvPr>
        </p:nvGraphicFramePr>
        <p:xfrm>
          <a:off x="0" y="995947"/>
          <a:ext cx="8999621" cy="551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7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56C9DA-8D1B-4582-81E8-9BFECA011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956C9DA-8D1B-4582-81E8-9BFECA011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956C9DA-8D1B-4582-81E8-9BFECA011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D2796-F6C3-401F-BE46-EDEF964F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853D2796-F6C3-401F-BE46-EDEF964F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853D2796-F6C3-401F-BE46-EDEF964F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CF57E5-3159-4C7C-8697-64DDDB6E4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DECF57E5-3159-4C7C-8697-64DDDB6E4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ECF57E5-3159-4C7C-8697-64DDDB6E4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E2B32B-58DB-49B7-AB11-51807D3E8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98E2B32B-58DB-49B7-AB11-51807D3E8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98E2B32B-58DB-49B7-AB11-51807D3E8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D3AF0C-83C7-491F-876E-85194C01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1DD3AF0C-83C7-491F-876E-85194C01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1DD3AF0C-83C7-491F-876E-85194C01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E4D2D1-4309-4829-BE41-D8DBD8539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5BE4D2D1-4309-4829-BE41-D8DBD8539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5BE4D2D1-4309-4829-BE41-D8DBD8539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CD535F-8E07-46D9-9510-DF4612FC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08CD535F-8E07-46D9-9510-DF4612FC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08CD535F-8E07-46D9-9510-DF4612FC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D0A6F7-B58C-4DFE-85CA-851EB06A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6BD0A6F7-B58C-4DFE-85CA-851EB06A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6BD0A6F7-B58C-4DFE-85CA-851EB06A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1689CF-551C-4158-A1ED-CB5CB5EAC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0E1689CF-551C-4158-A1ED-CB5CB5EAC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0E1689CF-551C-4158-A1ED-CB5CB5EAC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F0EC5-01DF-462A-A74F-B2A7BA28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278F0EC5-01DF-462A-A74F-B2A7BA28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278F0EC5-01DF-462A-A74F-B2A7BA28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6"/>
          <a:stretch/>
        </p:blipFill>
        <p:spPr bwMode="auto">
          <a:xfrm>
            <a:off x="128336" y="4406449"/>
            <a:ext cx="3200742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336" y="786066"/>
            <a:ext cx="9015664" cy="673770"/>
          </a:xfrm>
        </p:spPr>
        <p:txBody>
          <a:bodyPr>
            <a:noAutofit/>
          </a:bodyPr>
          <a:lstStyle/>
          <a:p>
            <a:r>
              <a:rPr lang="uk-UA" sz="32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ДЖЕРЕЛЬНА ОСНОВА– </a:t>
            </a:r>
            <a:br>
              <a:rPr lang="uk-UA" sz="32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uk-UA" sz="32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фактичний матеріал програм політичних партій</a:t>
            </a:r>
            <a:endParaRPr lang="ru-RU" sz="32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4098" name="Picture 2" descr="Результат пошуку зображень за запитом &quot;партія свобод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30" y="1520948"/>
            <a:ext cx="2067159" cy="15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партія укроп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64" y="1490038"/>
            <a:ext cx="1532149" cy="16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зультат пошуку зображень за запитом &quot;партія  батьківщин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b="13349"/>
          <a:stretch/>
        </p:blipFill>
        <p:spPr bwMode="auto">
          <a:xfrm>
            <a:off x="128336" y="3099765"/>
            <a:ext cx="491707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Результат пошуку зображень за запитом &quot;партія  відродження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22681" r="3848" b="21253"/>
          <a:stretch/>
        </p:blipFill>
        <p:spPr bwMode="auto">
          <a:xfrm>
            <a:off x="128338" y="1495555"/>
            <a:ext cx="5277851" cy="16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Результат пошуку зображень за запитом &quot;партія  вільні демократи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b="13018"/>
          <a:stretch/>
        </p:blipFill>
        <p:spPr bwMode="auto">
          <a:xfrm>
            <a:off x="5045409" y="3074953"/>
            <a:ext cx="3830571" cy="15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Пов’язане зображенн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34368" r="6731" b="34193"/>
          <a:stretch/>
        </p:blipFill>
        <p:spPr bwMode="auto">
          <a:xfrm>
            <a:off x="3320718" y="4631037"/>
            <a:ext cx="5550571" cy="149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128338"/>
            <a:ext cx="7507705" cy="673770"/>
          </a:xfrm>
        </p:spPr>
        <p:txBody>
          <a:bodyPr>
            <a:noAutofit/>
          </a:bodyPr>
          <a:lstStyle/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НАУКОВА НОВИЗНА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0252639"/>
              </p:ext>
            </p:extLst>
          </p:nvPr>
        </p:nvGraphicFramePr>
        <p:xfrm>
          <a:off x="176462" y="1074821"/>
          <a:ext cx="8726905" cy="5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 b="13135"/>
          <a:stretch/>
        </p:blipFill>
        <p:spPr>
          <a:xfrm>
            <a:off x="5212682" y="3352800"/>
            <a:ext cx="3665680" cy="203734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13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481264"/>
            <a:ext cx="8701900" cy="673770"/>
          </a:xfrm>
        </p:spPr>
        <p:txBody>
          <a:bodyPr>
            <a:noAutofit/>
          </a:bodyPr>
          <a:lstStyle/>
          <a:p>
            <a:pPr algn="l"/>
            <a:r>
              <a:rPr lang="uk-UA" sz="28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ДИСКУСІЙНІСТЬ ПИТАННЯ СТИЛІСТИЧНОГО СТАТУСУ РЕКЛАМНОГО ТЕКСТУ</a:t>
            </a:r>
            <a:endParaRPr lang="ru-RU" sz="28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7210105"/>
              </p:ext>
            </p:extLst>
          </p:nvPr>
        </p:nvGraphicFramePr>
        <p:xfrm>
          <a:off x="176462" y="1397000"/>
          <a:ext cx="8967537" cy="476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0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F82E87-3553-4E21-AC76-61748CCD7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AF82E87-3553-4E21-AC76-61748CCD7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A0FCD-4AB2-4081-AE54-4D9A2AC25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9EA0FCD-4AB2-4081-AE54-4D9A2AC25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395E17-28A5-4DBB-93C5-D3589C557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4395E17-28A5-4DBB-93C5-D3589C557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0A11E-B489-41A1-A7C3-541E14A34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460A11E-B489-41A1-A7C3-541E14A34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A8334E-10AD-46EC-8218-C09EECE4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2A8334E-10AD-46EC-8218-C09EECE43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7D25C-9E0B-4B3D-AB0A-1E29AEA5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7FE7D25C-9E0B-4B3D-AB0A-1E29AEA5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" y="272717"/>
            <a:ext cx="8701900" cy="673770"/>
          </a:xfrm>
        </p:spPr>
        <p:txBody>
          <a:bodyPr>
            <a:noAutofit/>
          </a:bodyPr>
          <a:lstStyle/>
          <a:p>
            <a:pPr algn="l"/>
            <a:r>
              <a:rPr lang="uk-UA" sz="4000" b="1" i="1" u="sng" spc="400" dirty="0" smtClean="0">
                <a:solidFill>
                  <a:srgbClr val="FFD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НАУКОВІ ПОНЯТТЯ</a:t>
            </a:r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5032" y="1620257"/>
            <a:ext cx="7988968" cy="67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i="1" u="sng" spc="400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98566" y="5301932"/>
            <a:ext cx="8079796" cy="67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i="1" spc="400" dirty="0" smtClean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rgbClr val="FFD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84766" y="1527039"/>
            <a:ext cx="8293595" cy="4526494"/>
            <a:chOff x="584766" y="1527039"/>
            <a:chExt cx="8293595" cy="4526494"/>
          </a:xfrm>
        </p:grpSpPr>
        <p:sp>
          <p:nvSpPr>
            <p:cNvPr id="7" name="Полилиния 6"/>
            <p:cNvSpPr/>
            <p:nvPr/>
          </p:nvSpPr>
          <p:spPr>
            <a:xfrm>
              <a:off x="584766" y="1527039"/>
              <a:ext cx="3724314" cy="4526494"/>
            </a:xfrm>
            <a:custGeom>
              <a:avLst/>
              <a:gdLst>
                <a:gd name="connsiteX0" fmla="*/ 0 w 3724314"/>
                <a:gd name="connsiteY0" fmla="*/ 372431 h 4526494"/>
                <a:gd name="connsiteX1" fmla="*/ 372431 w 3724314"/>
                <a:gd name="connsiteY1" fmla="*/ 0 h 4526494"/>
                <a:gd name="connsiteX2" fmla="*/ 3351883 w 3724314"/>
                <a:gd name="connsiteY2" fmla="*/ 0 h 4526494"/>
                <a:gd name="connsiteX3" fmla="*/ 3724314 w 3724314"/>
                <a:gd name="connsiteY3" fmla="*/ 372431 h 4526494"/>
                <a:gd name="connsiteX4" fmla="*/ 3724314 w 3724314"/>
                <a:gd name="connsiteY4" fmla="*/ 4154063 h 4526494"/>
                <a:gd name="connsiteX5" fmla="*/ 3351883 w 3724314"/>
                <a:gd name="connsiteY5" fmla="*/ 4526494 h 4526494"/>
                <a:gd name="connsiteX6" fmla="*/ 372431 w 3724314"/>
                <a:gd name="connsiteY6" fmla="*/ 4526494 h 4526494"/>
                <a:gd name="connsiteX7" fmla="*/ 0 w 3724314"/>
                <a:gd name="connsiteY7" fmla="*/ 4154063 h 4526494"/>
                <a:gd name="connsiteX8" fmla="*/ 0 w 3724314"/>
                <a:gd name="connsiteY8" fmla="*/ 372431 h 452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314" h="4526494">
                  <a:moveTo>
                    <a:pt x="0" y="372431"/>
                  </a:moveTo>
                  <a:cubicBezTo>
                    <a:pt x="0" y="166743"/>
                    <a:pt x="166743" y="0"/>
                    <a:pt x="372431" y="0"/>
                  </a:cubicBezTo>
                  <a:lnTo>
                    <a:pt x="3351883" y="0"/>
                  </a:lnTo>
                  <a:cubicBezTo>
                    <a:pt x="3557571" y="0"/>
                    <a:pt x="3724314" y="166743"/>
                    <a:pt x="3724314" y="372431"/>
                  </a:cubicBezTo>
                  <a:lnTo>
                    <a:pt x="3724314" y="4154063"/>
                  </a:lnTo>
                  <a:cubicBezTo>
                    <a:pt x="3724314" y="4359751"/>
                    <a:pt x="3557571" y="4526494"/>
                    <a:pt x="3351883" y="4526494"/>
                  </a:cubicBezTo>
                  <a:lnTo>
                    <a:pt x="372431" y="4526494"/>
                  </a:lnTo>
                  <a:cubicBezTo>
                    <a:pt x="166743" y="4526494"/>
                    <a:pt x="0" y="4359751"/>
                    <a:pt x="0" y="4154063"/>
                  </a:cubicBezTo>
                  <a:lnTo>
                    <a:pt x="0" y="37243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516" tIns="143371" rIns="160516" bIns="143371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i="1" kern="1200" spc="0" baseline="0" dirty="0" smtClean="0">
                  <a:ln>
                    <a:solidFill>
                      <a:srgbClr val="390655"/>
                    </a:solidFill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РЕКЛАМНИЙ ДИСКУРС 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b="1" i="1" kern="1200" dirty="0" smtClean="0">
                <a:ln>
                  <a:noFill/>
                </a:ln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кваліфікують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як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різновид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діяльності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,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що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охоплює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цілий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комплекс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відношень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,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які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постають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у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процесі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</a:t>
              </a:r>
              <a:r>
                <a:rPr lang="ru-RU" sz="2700" b="1" i="0" kern="1200" dirty="0" err="1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створення</a:t>
              </a:r>
              <a:r>
                <a:rPr lang="ru-RU" sz="2700" b="1" i="0" kern="12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тексту.</a:t>
              </a:r>
              <a:r>
                <a:rPr lang="ru-RU" sz="2700" b="1" i="0" kern="1200" spc="400" dirty="0" smtClean="0">
                  <a:ln>
                    <a:noFill/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 </a:t>
              </a:r>
              <a:endParaRPr lang="ru-RU" sz="2700" i="0" kern="1200" dirty="0">
                <a:ln>
                  <a:noFill/>
                </a:ln>
                <a:solidFill>
                  <a:srgbClr val="552579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154047" y="1527039"/>
              <a:ext cx="3724314" cy="4457912"/>
            </a:xfrm>
            <a:custGeom>
              <a:avLst/>
              <a:gdLst>
                <a:gd name="connsiteX0" fmla="*/ 0 w 3724314"/>
                <a:gd name="connsiteY0" fmla="*/ 372431 h 4457912"/>
                <a:gd name="connsiteX1" fmla="*/ 372431 w 3724314"/>
                <a:gd name="connsiteY1" fmla="*/ 0 h 4457912"/>
                <a:gd name="connsiteX2" fmla="*/ 3351883 w 3724314"/>
                <a:gd name="connsiteY2" fmla="*/ 0 h 4457912"/>
                <a:gd name="connsiteX3" fmla="*/ 3724314 w 3724314"/>
                <a:gd name="connsiteY3" fmla="*/ 372431 h 4457912"/>
                <a:gd name="connsiteX4" fmla="*/ 3724314 w 3724314"/>
                <a:gd name="connsiteY4" fmla="*/ 4085481 h 4457912"/>
                <a:gd name="connsiteX5" fmla="*/ 3351883 w 3724314"/>
                <a:gd name="connsiteY5" fmla="*/ 4457912 h 4457912"/>
                <a:gd name="connsiteX6" fmla="*/ 372431 w 3724314"/>
                <a:gd name="connsiteY6" fmla="*/ 4457912 h 4457912"/>
                <a:gd name="connsiteX7" fmla="*/ 0 w 3724314"/>
                <a:gd name="connsiteY7" fmla="*/ 4085481 h 4457912"/>
                <a:gd name="connsiteX8" fmla="*/ 0 w 3724314"/>
                <a:gd name="connsiteY8" fmla="*/ 372431 h 445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314" h="4457912">
                  <a:moveTo>
                    <a:pt x="0" y="372431"/>
                  </a:moveTo>
                  <a:cubicBezTo>
                    <a:pt x="0" y="166743"/>
                    <a:pt x="166743" y="0"/>
                    <a:pt x="372431" y="0"/>
                  </a:cubicBezTo>
                  <a:lnTo>
                    <a:pt x="3351883" y="0"/>
                  </a:lnTo>
                  <a:cubicBezTo>
                    <a:pt x="3557571" y="0"/>
                    <a:pt x="3724314" y="166743"/>
                    <a:pt x="3724314" y="372431"/>
                  </a:cubicBezTo>
                  <a:lnTo>
                    <a:pt x="3724314" y="4085481"/>
                  </a:lnTo>
                  <a:cubicBezTo>
                    <a:pt x="3724314" y="4291169"/>
                    <a:pt x="3557571" y="4457912"/>
                    <a:pt x="3351883" y="4457912"/>
                  </a:cubicBezTo>
                  <a:lnTo>
                    <a:pt x="372431" y="4457912"/>
                  </a:lnTo>
                  <a:cubicBezTo>
                    <a:pt x="166743" y="4457912"/>
                    <a:pt x="0" y="4291169"/>
                    <a:pt x="0" y="4085481"/>
                  </a:cubicBezTo>
                  <a:lnTo>
                    <a:pt x="0" y="372431"/>
                  </a:lnTo>
                  <a:close/>
                </a:path>
              </a:pathLst>
            </a:custGeom>
            <a:solidFill>
              <a:srgbClr val="FFDD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516" tIns="143371" rIns="160516" bIns="143371" numCol="1" spcCol="1270" anchor="ctr" anchorCtr="0">
              <a:noAutofit/>
            </a:bodyPr>
            <a:lstStyle/>
            <a:p>
              <a:pPr lvl="0" algn="ctr" defTabSz="1200150">
                <a:spcBef>
                  <a:spcPct val="0"/>
                </a:spcBef>
              </a:pPr>
              <a:r>
                <a:rPr lang="ru-RU" sz="2700" b="1" i="1" kern="1200" dirty="0" smtClean="0">
                  <a:ln>
                    <a:solidFill>
                      <a:srgbClr val="390655"/>
                    </a:solidFill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ПОЛІТИЧНА </a:t>
              </a:r>
            </a:p>
            <a:p>
              <a:pPr lvl="0" algn="ctr" defTabSz="1200150">
                <a:spcBef>
                  <a:spcPct val="0"/>
                </a:spcBef>
              </a:pPr>
              <a:r>
                <a:rPr lang="ru-RU" sz="2700" b="1" i="1" kern="1200" dirty="0" smtClean="0">
                  <a:ln>
                    <a:solidFill>
                      <a:srgbClr val="390655"/>
                    </a:solidFill>
                  </a:ln>
                  <a:solidFill>
                    <a:srgbClr val="5525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РЕКЛАМА</a:t>
              </a:r>
            </a:p>
            <a:p>
              <a:pPr lvl="0" algn="ctr" defTabSz="1200150">
                <a:spcBef>
                  <a:spcPct val="0"/>
                </a:spcBef>
              </a:pPr>
              <a:endParaRPr lang="uk-UA" sz="2700" b="1" i="1" dirty="0">
                <a:ln>
                  <a:solidFill>
                    <a:srgbClr val="390655"/>
                  </a:solidFill>
                </a:ln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endParaRPr>
            </a:p>
            <a:p>
              <a:pPr lvl="0" algn="ctr" defTabSz="1200150">
                <a:spcBef>
                  <a:spcPct val="0"/>
                </a:spcBef>
              </a:pPr>
              <a:endParaRPr lang="uk-UA" sz="2700" b="1" i="1" kern="1200" dirty="0" smtClean="0">
                <a:ln>
                  <a:solidFill>
                    <a:srgbClr val="390655"/>
                  </a:solidFill>
                </a:ln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endParaRPr>
            </a:p>
            <a:p>
              <a:pPr lvl="0" algn="ctr" defTabSz="1200150">
                <a:spcBef>
                  <a:spcPct val="0"/>
                </a:spcBef>
              </a:pPr>
              <a:endParaRPr lang="ru-RU" sz="2700" b="1" i="1" kern="1200" dirty="0" smtClean="0">
                <a:ln>
                  <a:solidFill>
                    <a:srgbClr val="390655"/>
                  </a:solidFill>
                </a:ln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b="1" i="1" kern="1200" spc="400" dirty="0" smtClean="0">
                <a:ln>
                  <a:noFill/>
                </a:ln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b="1" i="1" kern="1200" spc="400" dirty="0" smtClean="0">
                <a:ln>
                  <a:noFill/>
                </a:ln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b="1" i="1" kern="1200" spc="400" dirty="0" smtClean="0">
                <a:ln>
                  <a:noFill/>
                </a:ln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149516" y="3377864"/>
            <a:ext cx="37719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b="1" dirty="0" err="1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різниться</a:t>
            </a:r>
            <a:r>
              <a:rPr lang="ru-RU" sz="2700" b="1" dirty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2700" b="1" dirty="0" err="1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від</a:t>
            </a:r>
            <a:r>
              <a:rPr lang="ru-RU" sz="2700" b="1" dirty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2700" b="1" dirty="0" err="1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комерційної</a:t>
            </a:r>
            <a:r>
              <a:rPr lang="ru-RU" sz="2700" b="1" dirty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2700" b="1" dirty="0" err="1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тільки</a:t>
            </a:r>
            <a:r>
              <a:rPr lang="ru-RU" sz="2700" b="1" dirty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одним: </a:t>
            </a:r>
            <a:r>
              <a:rPr lang="ru-RU" sz="2700" b="1" dirty="0" err="1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рекламованим</a:t>
            </a:r>
            <a:r>
              <a:rPr lang="ru-RU" sz="2700" b="1" dirty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«товаром» є </a:t>
            </a:r>
            <a:r>
              <a:rPr lang="ru-RU" sz="2700" b="1" dirty="0" err="1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людина</a:t>
            </a:r>
            <a:r>
              <a:rPr lang="ru-RU" sz="2700" b="1" dirty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 </a:t>
            </a:r>
            <a:endParaRPr lang="ru-RU" sz="2700" dirty="0">
              <a:solidFill>
                <a:srgbClr val="552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theme1.xml><?xml version="1.0" encoding="utf-8"?>
<a:theme xmlns:a="http://schemas.openxmlformats.org/drawingml/2006/main" name="powerpointstore.com_1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powerpointstore.com_15</Template>
  <TotalTime>443</TotalTime>
  <Words>1109</Words>
  <Application>Microsoft Office PowerPoint</Application>
  <PresentationFormat>Экран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powerpointstore.com_15</vt:lpstr>
      <vt:lpstr>Науково-дослідницький проект </vt:lpstr>
      <vt:lpstr>РОЗДІЛ  1</vt:lpstr>
      <vt:lpstr>АКТУАЛЬНІСТЬ</vt:lpstr>
      <vt:lpstr>МЕТА РОБОТИ</vt:lpstr>
      <vt:lpstr>ЗАВДАННЯ ДОСЛІДЖЕННЯ</vt:lpstr>
      <vt:lpstr>ДЖЕРЕЛЬНА ОСНОВА–  фактичний матеріал програм політичних партій</vt:lpstr>
      <vt:lpstr>НАУКОВА НОВИЗНА</vt:lpstr>
      <vt:lpstr>ДИСКУСІЙНІСТЬ ПИТАННЯ СТИЛІСТИЧНОГО СТАТУСУ РЕКЛАМНОГО ТЕКСТУ</vt:lpstr>
      <vt:lpstr>НАУКОВІ ПОНЯТТЯ</vt:lpstr>
      <vt:lpstr>НАУКОВІ ПОНЯТТЯ</vt:lpstr>
      <vt:lpstr>ТЕРМІН «МОДАЛЬНІСТЬ»</vt:lpstr>
      <vt:lpstr>ТЕРМІН «МОДАЛЬНІСТЬ»</vt:lpstr>
      <vt:lpstr>КЛАСИФІКАЦІЯ СПОНУКАЛЬНОЇ МОДАЛЬНОСТІ</vt:lpstr>
      <vt:lpstr>РОЗДІЛ  2</vt:lpstr>
      <vt:lpstr>НАЙПОШИРЕНІШІ СПОСОБИ ВИРАЖЕННЯ СПОНУКАЛЬНИХ МОВЛЕННЄВИХ АКТІВ:</vt:lpstr>
      <vt:lpstr>ІМПЕРАТИВНІ КОНСТРУКЦІЇ</vt:lpstr>
      <vt:lpstr>НЕІМПЕРАТИВНІ КОНСТРУКЦІЇ</vt:lpstr>
      <vt:lpstr>НЕІМПЕРАТИВНІ КОНСТРУКЦІЇ</vt:lpstr>
      <vt:lpstr>БАЖАЛЬНІ (ОПТАТИВНІ) РЕЧЕННЯ     аналітичні форми</vt:lpstr>
      <vt:lpstr>СТРАТЕГІЇ МОВЛЕННЄВОГО СПОНУКАННЯ ЛІДЕРА РАДИКАЛЬНОЇ ПАРТІЇ ОЛЕГА ЛЯШКА     </vt:lpstr>
      <vt:lpstr>  СТРАТЕГІЇ МОВЛЕННЄВОГО СПОНУКАННЯ ЛІДЕРА РАДИКАЛЬНОЇ ПАРТІЇ ОЛЕГА ЛЯШКА</vt:lpstr>
      <vt:lpstr>  СТРАТЕГІЇ МОВЛЕННЄВОГО СПОНУКАННЯ ЛІДЕРА РАДИКАЛЬНОЇ ПАРТІЇ ОЛЕГА ЛЯШКА</vt:lpstr>
      <vt:lpstr>  СТРАТЕГІЇ МОВЛЕННЄВОГО СПОНУКАННЯ ЛІДЕРА РАДИКАЛЬНОЇ ПАРТІЇ ОЛЕГА ЛЯШКА</vt:lpstr>
      <vt:lpstr>ВИСНОВКИ</vt:lpstr>
      <vt:lpstr>                   СПИСОК ВИКОРИСТАНОЇ ЛІТЕРАТУРИ   1.Арутюнова Н. Д. Дискурс / Н. Д. Арутюнова // Лингвистический энциклопедический словарь. – М. : Советская энциклопедия, 1990. – С. 136−137. 2.Бацевич Ф. С. Основи комунікативної лінгвістики / Ф. С. Бацевич – К. : Академія, 2004. – 344 с. 3.Беляева Е. Прагматика модальности / Е. Беляева // Функциональные, типологические и лингводидактические аспекты исследования модальности (тез. докладов конференции). – Иркутск : ИГУ  им. Хо Ши Мина, 1990. – С. 10–11. 4.Вихованець І. Р. Семантико-синтаксична структура речення /          І. Р. Вихованець, К. Г. Городенська, В. М. Русанівський – К. : Наукова думка, 1983. – 219 с. 5.Дрінко  Г. Г. Спонукальні конструкції в англійській та українській мовах : автореф. дис. … канд. філол. наук : спец. 10.02.17 «Українська мова» / Г. Г. Дрінко ; Донецький нац. ун-т. – Донецьк, 2005. – 20 с. 6. Заболотна Т. В. Лексико-стилістичні особливості віртуальної реклами / Т. В. Заболотна // Психолінгвістика. – Переяслав-     Хмельницький, 2009. – Вип. 3. – С. 196–202.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спонукальної модальності в агітаційно-рекламному дискурсі</dc:title>
  <dc:creator>Oleksandra Tsiganok</dc:creator>
  <cp:lastModifiedBy>Любов</cp:lastModifiedBy>
  <cp:revision>48</cp:revision>
  <dcterms:created xsi:type="dcterms:W3CDTF">2017-11-13T18:25:44Z</dcterms:created>
  <dcterms:modified xsi:type="dcterms:W3CDTF">2019-11-29T17:48:46Z</dcterms:modified>
</cp:coreProperties>
</file>