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7" r:id="rId5"/>
    <p:sldId id="258" r:id="rId6"/>
    <p:sldId id="288" r:id="rId7"/>
    <p:sldId id="259" r:id="rId8"/>
    <p:sldId id="260" r:id="rId9"/>
    <p:sldId id="261" r:id="rId10"/>
    <p:sldId id="262" r:id="rId11"/>
    <p:sldId id="264" r:id="rId12"/>
    <p:sldId id="28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5" r:id="rId31"/>
    <p:sldId id="28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1" autoAdjust="0"/>
    <p:restoredTop sz="94660"/>
  </p:normalViewPr>
  <p:slideViewPr>
    <p:cSldViewPr>
      <p:cViewPr>
        <p:scale>
          <a:sx n="72" d="100"/>
          <a:sy n="72" d="100"/>
        </p:scale>
        <p:origin x="-103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C%D0%B0%D0%BB%D1%8C%D1%82%D0%B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uk.wikipedia.org/wiki/%D0%A8%D0%BF%D0%BE%D0%B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A%D0%BB%D0%B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A%D0%B0%D0%BD%D0%B8%D0%BD%D0%B0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uk.wikipedia.org/wiki/%D0%92%D1%96%D1%81%D0%B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Admin\Рабочий стол\Шаблони презентацій\jarko-golub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758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Monotype Corsiva" pitchFamily="66" charset="0"/>
              </a:rPr>
              <a:t>Подія 25.</a:t>
            </a: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FF0000"/>
                </a:solidFill>
                <a:latin typeface="Monotype Corsiva" pitchFamily="66" charset="0"/>
              </a:rPr>
              <a:t>Декоративне панно 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dirty="0" err="1" smtClean="0">
                <a:solidFill>
                  <a:srgbClr val="0070C0"/>
                </a:solidFill>
                <a:latin typeface="Monotype Corsiva" pitchFamily="66" charset="0"/>
              </a:rPr>
              <a:t>“Планета</a:t>
            </a:r>
            <a:r>
              <a:rPr lang="uk-UA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dirty="0" err="1" smtClean="0">
                <a:solidFill>
                  <a:srgbClr val="0070C0"/>
                </a:solidFill>
                <a:latin typeface="Monotype Corsiva" pitchFamily="66" charset="0"/>
              </a:rPr>
              <a:t>Земля”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7854696" cy="1857388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Презентацію підготувала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вчитель образотворчого мистецтва </a:t>
            </a:r>
          </a:p>
          <a:p>
            <a:r>
              <a:rPr lang="uk-UA" sz="2000" b="1" dirty="0" err="1" smtClean="0">
                <a:solidFill>
                  <a:srgbClr val="002060"/>
                </a:solidFill>
              </a:rPr>
              <a:t>Квітчанського</a:t>
            </a:r>
            <a:r>
              <a:rPr lang="uk-UA" sz="2000" b="1" dirty="0" smtClean="0">
                <a:solidFill>
                  <a:srgbClr val="002060"/>
                </a:solidFill>
              </a:rPr>
              <a:t> НВК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Корсунь-Шевченківської 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районної ради</a:t>
            </a:r>
          </a:p>
          <a:p>
            <a:r>
              <a:rPr lang="uk-UA" sz="2000" b="1" dirty="0" smtClean="0">
                <a:solidFill>
                  <a:srgbClr val="002060"/>
                </a:solidFill>
              </a:rPr>
              <a:t> Микитенко Л.В</a:t>
            </a:r>
            <a:r>
              <a:rPr lang="uk-UA" sz="2000" b="1" dirty="0" smtClean="0"/>
              <a:t>.</a:t>
            </a:r>
            <a:endParaRPr lang="ru-RU" sz="2000" b="1" dirty="0" smtClean="0"/>
          </a:p>
          <a:p>
            <a:endParaRPr lang="ru-RU" sz="2000" dirty="0"/>
          </a:p>
        </p:txBody>
      </p:sp>
      <p:pic>
        <p:nvPicPr>
          <p:cNvPr id="1026" name="Picture 2" descr="C:\Documents and Settings\Admin\Рабочий стол\Шаблони презентацій\pann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32861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Шаблони презентацій\images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508"/>
            <a:ext cx="9144000" cy="6904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60" y="332656"/>
            <a:ext cx="8401080" cy="185738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Моза́їка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зображення чи візерунок, виконані з кольорових каменів, 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Смальта"/>
              </a:rPr>
              <a:t>смальти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керамічних плиток, 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Шпон"/>
              </a:rPr>
              <a:t>шпону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 інших матеріалів.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3" name="irc_mi" descr="Описание: http://www.dorohouse.com/images/1/1/11902/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88"/>
            <a:ext cx="521497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285720" y="955642"/>
            <a:ext cx="8133474" cy="5402316"/>
            <a:chOff x="-171480" y="624793"/>
            <a:chExt cx="8133474" cy="54023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71480" y="1740829"/>
              <a:ext cx="4071966" cy="4286280"/>
            </a:xfrm>
            <a:prstGeom prst="roundRect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67606" y="624793"/>
              <a:ext cx="7694388" cy="4946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Шаблони презентацій\Яч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715436" cy="129615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Вітраж</a:t>
            </a: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орнаментальна, або сюжетна декоративна композиція </a:t>
            </a:r>
            <a:r>
              <a:rPr lang="uk-UA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 </a:t>
            </a:r>
            <a:r>
              <a:rPr lang="uk-UA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tooltip="Скло"/>
              </a:rPr>
              <a:t>скла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 інших матеріалів, що пропускають світло.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Рисунок 7180" descr="Описание: http://artultra.ru/photos/vitraji/Stili/Flora%20i%20fauna/zimnii-vitrazh-1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3728506" cy="471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irc_mi" descr="Описание: http://predmetyinteryera.blox.ua/resource/vitrazhejizgotovlenie.jpg"/>
          <p:cNvPicPr>
            <a:picLocks noChangeAspect="1" noChangeArrowheads="1"/>
          </p:cNvPicPr>
          <p:nvPr/>
        </p:nvPicPr>
        <p:blipFill>
          <a:blip r:embed="rId5" cstate="print"/>
          <a:srcRect l="9798" t="7721" r="6569" b="3860"/>
          <a:stretch>
            <a:fillRect/>
          </a:stretch>
        </p:blipFill>
        <p:spPr bwMode="auto">
          <a:xfrm>
            <a:off x="4143372" y="1714488"/>
            <a:ext cx="48808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Шаблони презентацій\см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058"/>
            <a:ext cx="9144000" cy="69440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61486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257676" cy="2565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Admin\Рабочий стол\091514_0814_5 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5000660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Documents and Settings\Admin\Рабочий стол\091514_0814_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85926"/>
            <a:ext cx="3533775" cy="48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Шаблони презентацій\0001-001-Interaktivnoe-obschenie-v-Interne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640960" cy="4104456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Гобелен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один із різновидів декоративно-ужиткового мистецтва, стінний </a:t>
            </a:r>
            <a:r>
              <a:rPr lang="uk-UA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безворсо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вий килим із сюжетною або орнаментною композицією, витканий вручну перехресним переплетенням ниток. Гобелени виготовляють із кольорових шовкових і/або шерстяних ниток окремими частинами, які потім зшивають між собою (часто окремі колірні плями).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Шаблони презентацій\с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146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257544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Рисунок 7179" descr="Описание: http://cs2.livemaster.ru/foto/large/e/5/5/14497711.jpg"/>
          <p:cNvPicPr>
            <a:picLocks noChangeAspect="1" noChangeArrowheads="1"/>
          </p:cNvPicPr>
          <p:nvPr/>
        </p:nvPicPr>
        <p:blipFill>
          <a:blip r:embed="rId3" cstate="print"/>
          <a:srcRect l="7361" t="8546" r="12180" b="7523"/>
          <a:stretch>
            <a:fillRect/>
          </a:stretch>
        </p:blipFill>
        <p:spPr bwMode="auto">
          <a:xfrm>
            <a:off x="357158" y="571480"/>
            <a:ext cx="3691271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Рисунок 7176" descr="Описание: http://artmasterskaja.ru/wp-content/uploads/2012/01/img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857232"/>
            <a:ext cx="4643470" cy="50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Шаблони презентацій\images (5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04088"/>
            <a:ext cx="41434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Admin\Рабочий стол\091514_0814_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5286412" cy="6215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Admin\Рабочий стол\Шаблони презентацій\99443429_large_096963f5830f20bee73b_720x540_cropromiarniestandard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Documents and Settings\Admin\Рабочий стол\091514_0814_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Шаблони презентацій\іук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0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Ба́тік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 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Тканина"/>
              </a:rPr>
              <a:t>тканині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tooltip="Віск"/>
              </a:rPr>
              <a:t>воску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барвників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935480"/>
            <a:ext cx="3643338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Рисунок 7178" descr="Описание: http://art-light.ucoz.ru/2271775_333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428712"/>
            <a:ext cx="5493079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Шаблони презентацій\івке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6719" y="0"/>
            <a:ext cx="92551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Рисунок 7177" descr="Описание: http://salfetki.kiev.ua/published/publicdata/SIRKO/attachments/SC/articles_pictures/tehnika_batik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485778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C:\Documents and Settings\Admin\Рабочий стол\091514_0814_2.pn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14554"/>
            <a:ext cx="435771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Шаблони презентацій\images (5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768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Admin\Рабочий стол\Шаблони презентацій\30696894_2_ak-400x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5429288" cy="3556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Documents and Settings\Admin\Рабочий стол\Шаблони презентацій\уве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428868"/>
            <a:ext cx="5110190" cy="4203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Шаблони презентацій\images (7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68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base"/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формувати в учнів поняття про декоративне мистецтво та його різновиди на прикладі  творів, ознайомити з творами мистецтва про рідну планету, рідний край; розвивати вміння вирішувати декоративну композицію, аналізувати твори образотворчого мистецтва; виховувати естетичне сприйняття навколишнього світу, почуття прекрасного, любов до національної художньої спадщини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Шаблони презентацій\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64320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склі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розпису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передачею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зорових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нанесенням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на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Рисунок 7187" descr="Описание: http://kolomyya.org/images/2009/06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29368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Рисунок 7186" descr="Описание: http://www.albomio.com/media/staples/3310e355e77505ba2a09da98b6d0d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85992"/>
            <a:ext cx="3071834" cy="4131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Шаблони презентацій\fon-prezentac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091514_0814_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8215370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Шаблони презентацій\кег о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Рабочий стол\091514_0814_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252232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Documents and Settings\Admin\Рабочий стол\Шаблони презентацій\ЕН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4"/>
            <a:ext cx="4071966" cy="5436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Шаблони презентацій\кунп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1" y="0"/>
            <a:ext cx="913528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32898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Admin\Рабочий стол\Шаблони презентацій\орас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786214" cy="5054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Documents and Settings\Admin\Рабочий стол\Шаблони презентацій\ФАЯ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500306"/>
            <a:ext cx="5387515" cy="407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Шаблони презентацій\вар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267" y="0"/>
            <a:ext cx="9195267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Documents and Settings\Admin\Рабочий стол\Шаблони презентацій\вія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4045061" cy="4286280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Шаблони презентацій\е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71744"/>
            <a:ext cx="4000528" cy="4054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Шаблони презентацій\ів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221457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Роздивися твори декоративного мистецтва,  які розповідають про красу світу природи нашої планети. Знайди серед них мозаїку, вітраж, гобелен,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батік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живопис на склі.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narodna-osvita.com.ua/uploads/5kl-obraz-kalinichenko/010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6357982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4" name="Picture 2" descr="C:\Documents and Settings\Admin\Мои документы\Мои рисунки\Віталіна Обр мист Музика Художня\IMG_20150619_110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40862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Шаблони презентацій\2405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550072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935480"/>
            <a:ext cx="535785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narodna-osvita.com.ua/uploads/5kl-obraz-kalinichenko/010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671517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Шаблони презентацій\Ячс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71858" cy="19935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narodna-osvita.com.ua/uploads/5kl-obraz-kalinichenko/010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510098" cy="4868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Documents and Settings\Admin\Рабочий стол\Шаблони презентацій\22901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7" y="928670"/>
            <a:ext cx="3941771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Шаблони презентацій\Яч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653"/>
            <a:ext cx="9144000" cy="6849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8287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narodna-osvita.com.ua/uploads/5kl-obraz-kalinichenko/010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2643206" cy="638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narodna-osvita.com.ua/uploads/5kl-obraz-kalinichenko/010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66"/>
            <a:ext cx="3500462" cy="6232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Шаблони презентацій\jarko-golub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narodna-osvita.com.ua/uploads/5kl-obraz-kalinichenko/0107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6643734" cy="6572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Шаблони презентацій\Яч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6" y="0"/>
            <a:ext cx="92272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8896088" cy="5087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57188"/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Декоративно-ужиткове мистецтво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вид мистецтва, суть якого полягає у виготовленні предметів, що мають художні якості й призначені для задоволення практичних потреб, наприклад, посуд, меблі, тканина, а також для прикрашання житла, парків, архітектурних споруд.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Шаблони презентацій\jarko-golubo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narodna-osvita.com.ua/uploads/5kl-obraz-kalinichenko/01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143931" cy="5929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Шаблони презентацій\jarko-golubo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916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Дякую за увагу!</a:t>
            </a:r>
            <a:endParaRPr lang="ru-RU" sz="9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defRPr/>
            </a:pPr>
            <a:endParaRPr lang="uk-UA" b="1" dirty="0" smtClean="0"/>
          </a:p>
          <a:p>
            <a:pPr marL="457200" indent="-457200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defRPr/>
            </a:pPr>
            <a:r>
              <a:rPr lang="uk-UA" b="1" dirty="0" smtClean="0"/>
              <a:t>Програма Мистецтво 5-9 класи.</a:t>
            </a:r>
          </a:p>
          <a:p>
            <a:pPr marL="457200" indent="-457200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defRPr/>
            </a:pPr>
            <a:r>
              <a:rPr lang="uk-UA" b="1" dirty="0" smtClean="0"/>
              <a:t>Підручник  для  5 кл.: О. </a:t>
            </a:r>
            <a:r>
              <a:rPr lang="uk-UA" b="1" dirty="0" err="1" smtClean="0"/>
              <a:t>Калініченко</a:t>
            </a:r>
            <a:r>
              <a:rPr lang="uk-UA" b="1" dirty="0" smtClean="0"/>
              <a:t>, Л. Масол, Харків :  </a:t>
            </a:r>
            <a:r>
              <a:rPr lang="uk-UA" b="1" dirty="0" err="1" smtClean="0"/>
              <a:t>Сиція</a:t>
            </a:r>
            <a:r>
              <a:rPr lang="uk-UA" b="1" dirty="0" smtClean="0"/>
              <a:t>, 2013р.</a:t>
            </a:r>
          </a:p>
          <a:p>
            <a:pPr marL="457200" indent="-457200" fontAlgn="auto">
              <a:spcAft>
                <a:spcPts val="0"/>
              </a:spcAft>
              <a:buClr>
                <a:srgbClr val="AA2B1E"/>
              </a:buClr>
              <a:buFont typeface="Wingdings" pitchFamily="2" charset="2"/>
              <a:buChar char="q"/>
              <a:defRPr/>
            </a:pPr>
            <a:r>
              <a:rPr lang="uk-UA" b="1" dirty="0" smtClean="0"/>
              <a:t>Народна освіта. Декоративне панно. Режим доступу : </a:t>
            </a:r>
            <a:r>
              <a:rPr lang="en-US" b="1" dirty="0" smtClean="0"/>
              <a:t>http</a:t>
            </a:r>
            <a:r>
              <a:rPr lang="en-US" b="1" dirty="0"/>
              <a:t>://narodna-osvita.com.ua/889-podya-25-dekorativne-panno-planeta-zemlya.html</a:t>
            </a:r>
            <a:endParaRPr lang="uk-UA" b="1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1298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Шаблони презентацій\Яч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76" y="0"/>
            <a:ext cx="92272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572560" cy="4151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57188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видів декоративно-ужиткового мистецтва 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належать: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розпис, різьблення, ткацтво, вишивка, народний живопис, гончарство, писанкарство, витинанка, лозоплетіння, флористика, художня обробка металу, виготовлення виробів зі скла.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Шаблони презентацій\images (7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12776"/>
            <a:ext cx="8643998" cy="52309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57188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Орнамент 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 це візерунок побудований на ритмічному чергуванні й поєднанні геометричних елементів або стилізованих тваринних чи рослинних мотивів.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Він застосовується  розмальовуванні стін будинків, прикрашанні ваз, глечиків, посуду, рушників, килимів, меблів, в оформленні одягу.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орнаментів 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поділяють за змістом і формою.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Шаблони презентацій\images (7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643998" cy="46548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65113" indent="-265113"/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Основними </a:t>
            </a: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uk-UA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орнаментальних сюжетів є геометричний, рослинний, зооморфний, антропоморфний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Орнаменти за формою 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бувають стрічковими, композиційно-закритими, сітчастими.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Шаблони презентацій\images (5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49" y="1"/>
            <a:ext cx="91514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6500858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Практична робота. </a:t>
            </a:r>
            <a:b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творення ескізу панно “Планета Земля”. Головного подарунку мистецькому фестивалю від землян — живописне панно, яке прикрасить виставковий зал нашої планети на Міжгалактичній виставці «Досягнення цивілізацій».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Шаблони презентацій\114868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592935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Шаблони презентацій\пр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62865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65113"/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Декоративне мистецтво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це вид образотворчого мистецтва, що вносить художню організацію в усі сфери життя людини.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Декоративне мистецтво поділяють на: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монументально-декоративне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безпосередньо пов’язане з архітектурою (архітектурний декор, розписи, панно, рельєфи, статуї, вітражі, мозаїки тощо);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мистецтво оформлення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(художнє оформлення свят, експозицій тощо);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декоративно-прикладне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створення художніх виробів головним чином для побуту</a:t>
            </a:r>
            <a:r>
              <a:rPr lang="uk-UA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Шаблони презентацій\іва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Панно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живописний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скульптурний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оздоблення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стелі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80" name="Picture 8" descr="C:\Documents and Settings\Admin\Рабочий стол\Шаблони презентацій\114868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85926"/>
            <a:ext cx="4000528" cy="4738508"/>
          </a:xfrm>
          <a:prstGeom prst="rect">
            <a:avLst/>
          </a:prstGeom>
          <a:noFill/>
        </p:spPr>
      </p:pic>
      <p:pic>
        <p:nvPicPr>
          <p:cNvPr id="3081" name="Picture 9" descr="C:\Documents and Settings\Admin\Рабочий стол\Шаблони презентацій\5e228636--kartiny-panno-kartina-batik-tsvetuschaya-n4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343400" cy="466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1104</TotalTime>
  <Words>164</Words>
  <Application>Microsoft Office PowerPoint</Application>
  <PresentationFormat>Экран (4:3)</PresentationFormat>
  <Paragraphs>27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Подія 25. Декоративне панно  “Планета Земля”</vt:lpstr>
      <vt:lpstr>Мета: формувати в учнів поняття про декоративне мистецтво та його різновиди на прикладі  творів, ознайомити з творами мистецтва про рідну планету, рідний край; розвивати вміння вирішувати декоративну композицію, аналізувати твори образотворчого мистецтва; виховувати естетичне сприйняття навколишнього світу, почуття прекрасного, любов до національної художньої спадщини. </vt:lpstr>
      <vt:lpstr>Декоративно-ужиткове мистецтво — це вид мистецтва, суть якого полягає у виготовленні предметів, що мають художні якості й призначені для задоволення практичних потреб, наприклад, посуд, меблі, тканина, а також для прикрашання житла, парків, архітектурних споруд.  </vt:lpstr>
      <vt:lpstr> До видів декоративно-ужиткового мистецтва належать:  розпис, різьблення, ткацтво, вишивка, народний живопис, гончарство, писанкарство, витинанка, лозоплетіння, флористика, художня обробка металу, виготовлення виробів зі скла. </vt:lpstr>
      <vt:lpstr>      Орнамент — це візерунок побудований на ритмічному чергуванні й поєднанні геометричних елементів або стилізованих тваринних чи рослинних мотивів. Він застосовується  розмальовуванні стін будинків, прикрашанні ваз, глечиків, посуду, рушників, килимів, меблів, в оформленні одягу. Види орнаментів поділяють за змістом і формою. </vt:lpstr>
      <vt:lpstr>    Основними групами орнаментальних сюжетів є геометричний, рослинний, зооморфний, антропоморфний.  Орнаменти за формою бувають стрічковими, композиційно-закритими, сітчастими. </vt:lpstr>
      <vt:lpstr>              Практична робота.  Створення ескізу панно “Планета Земля”. Головного подарунку мистецькому фестивалю від землян — живописне панно, яке прикрасить виставковий зал нашої планети на Міжгалактичній виставці «Досягнення цивілізацій».           </vt:lpstr>
      <vt:lpstr>Декоративне мистецтво – це вид образотворчого мистецтва, що вносить художню організацію в усі сфери життя людини.   Декоративне мистецтво поділяють на: монументально-декоративне  безпосередньо пов’язане з архітектурою (архітектурний декор, розписи, панно, рельєфи, статуї, вітражі, мозаїки тощо); мистецтво оформлення (художнє оформлення свят, експозицій тощо); декоративно-прикладне  створення художніх виробів головним чином для побуту. </vt:lpstr>
      <vt:lpstr>Панно — декоративний , живописний або скульптурний твір, призначений для оздоблення стіни чи стелі. </vt:lpstr>
      <vt:lpstr>Моза́їка — зображення чи візерунок, виконані з кольорових каменів, смальти, керамічних плиток, шпону та інших матеріалів. </vt:lpstr>
      <vt:lpstr>Вітраж — орнаментальна, або сюжетна декоративна композиція зі скла та інших матеріалів, що пропускають світло. </vt:lpstr>
      <vt:lpstr>Слайд 12</vt:lpstr>
      <vt:lpstr>Гобелен — один із різновидів декоративно-ужиткового мистецтва, стінний безворсовий килим із сюжетною або орнаментною композицією, витканий вручну перехресним переплетенням ниток. Гобелени виготовляють із кольорових шовкових і/або шерстяних ниток окремими частинами, які потім зшивають між собою (часто окремі колірні плями). </vt:lpstr>
      <vt:lpstr>Слайд 14</vt:lpstr>
      <vt:lpstr>Слайд 15</vt:lpstr>
      <vt:lpstr>Слайд 16</vt:lpstr>
      <vt:lpstr>Ба́тік — це техніка розпису по тканині за допомогою воску та барвників. </vt:lpstr>
      <vt:lpstr>Слайд 18</vt:lpstr>
      <vt:lpstr>Слайд 19</vt:lpstr>
      <vt:lpstr>Розпис на склі — це техніка розпису пов’язана з передачею зорових образів нанесенням фарб  на скло. </vt:lpstr>
      <vt:lpstr>Слайд 21</vt:lpstr>
      <vt:lpstr>Слайд 22</vt:lpstr>
      <vt:lpstr>Слайд 23</vt:lpstr>
      <vt:lpstr>Слайд 24</vt:lpstr>
      <vt:lpstr>   Роздивися твори декоративного мистецтва,  які розповідають про красу світу природи нашої планети. Знайди серед них мозаїку, вітраж, гобелен, батік, живопис на склі. </vt:lpstr>
      <vt:lpstr>Слайд 26</vt:lpstr>
      <vt:lpstr>Слайд 27</vt:lpstr>
      <vt:lpstr>Слайд 28</vt:lpstr>
      <vt:lpstr>Слайд 29</vt:lpstr>
      <vt:lpstr>Слайд 30</vt:lpstr>
      <vt:lpstr>Дякую за увагу!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Nedilya</cp:lastModifiedBy>
  <cp:revision>107</cp:revision>
  <dcterms:modified xsi:type="dcterms:W3CDTF">2015-11-27T07:00:23Z</dcterms:modified>
</cp:coreProperties>
</file>