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76" r:id="rId2"/>
    <p:sldId id="289" r:id="rId3"/>
    <p:sldId id="279" r:id="rId4"/>
    <p:sldId id="270" r:id="rId5"/>
    <p:sldId id="286" r:id="rId6"/>
    <p:sldId id="268" r:id="rId7"/>
    <p:sldId id="298" r:id="rId8"/>
    <p:sldId id="265" r:id="rId9"/>
    <p:sldId id="296" r:id="rId10"/>
    <p:sldId id="266" r:id="rId11"/>
    <p:sldId id="259" r:id="rId12"/>
    <p:sldId id="278" r:id="rId13"/>
    <p:sldId id="260" r:id="rId14"/>
    <p:sldId id="283" r:id="rId15"/>
    <p:sldId id="262" r:id="rId16"/>
    <p:sldId id="310" r:id="rId17"/>
    <p:sldId id="316" r:id="rId18"/>
    <p:sldId id="313" r:id="rId19"/>
    <p:sldId id="307" r:id="rId20"/>
    <p:sldId id="309" r:id="rId21"/>
    <p:sldId id="297" r:id="rId22"/>
    <p:sldId id="318" r:id="rId23"/>
    <p:sldId id="280" r:id="rId24"/>
    <p:sldId id="301" r:id="rId25"/>
    <p:sldId id="272" r:id="rId26"/>
    <p:sldId id="261" r:id="rId27"/>
    <p:sldId id="299" r:id="rId28"/>
    <p:sldId id="294" r:id="rId29"/>
    <p:sldId id="258" r:id="rId30"/>
    <p:sldId id="282" r:id="rId31"/>
    <p:sldId id="269" r:id="rId32"/>
    <p:sldId id="291" r:id="rId33"/>
    <p:sldId id="267" r:id="rId34"/>
    <p:sldId id="284" r:id="rId35"/>
    <p:sldId id="256" r:id="rId36"/>
    <p:sldId id="292" r:id="rId37"/>
    <p:sldId id="285" r:id="rId38"/>
    <p:sldId id="275" r:id="rId39"/>
    <p:sldId id="306" r:id="rId40"/>
    <p:sldId id="273" r:id="rId41"/>
    <p:sldId id="295" r:id="rId42"/>
    <p:sldId id="257" r:id="rId43"/>
    <p:sldId id="274" r:id="rId44"/>
    <p:sldId id="308" r:id="rId45"/>
    <p:sldId id="303" r:id="rId46"/>
    <p:sldId id="317" r:id="rId47"/>
    <p:sldId id="281" r:id="rId48"/>
    <p:sldId id="311" r:id="rId49"/>
    <p:sldId id="290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574" autoAdjust="0"/>
    <p:restoredTop sz="84683" autoAdjust="0"/>
  </p:normalViewPr>
  <p:slideViewPr>
    <p:cSldViewPr>
      <p:cViewPr varScale="1">
        <p:scale>
          <a:sx n="59" d="100"/>
          <a:sy n="59" d="100"/>
        </p:scale>
        <p:origin x="-15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4F986-78EC-483A-9FD4-79FC0BEC2D8B}" type="datetimeFigureOut">
              <a:rPr lang="ru-RU" smtClean="0"/>
              <a:pPr/>
              <a:t>01.02.2019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E5F31-D80B-46E6-BFA4-A3DE60A323EA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E5F31-D80B-46E6-BFA4-A3DE60A323EA}" type="slidenum">
              <a:rPr lang="uk-UA" smtClean="0"/>
              <a:pPr/>
              <a:t>4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5000"/>
            <a:ext cx="8229600" cy="1143000"/>
          </a:xfrm>
        </p:spPr>
        <p:txBody>
          <a:bodyPr/>
          <a:lstStyle/>
          <a:p>
            <a:r>
              <a:rPr lang="vi-VN" b="1" dirty="0" smtClean="0"/>
              <a:t>Ро́берт Льюїс Сті́венсон</a:t>
            </a:r>
            <a:endParaRPr lang="uk-UA" dirty="0"/>
          </a:p>
        </p:txBody>
      </p:sp>
      <p:pic>
        <p:nvPicPr>
          <p:cNvPr id="5122" name="Picture 2" descr="H:\браун і їнші\Стівенсон Острів скарбів\2acfd7d9545bb2c8c703e320786e7f32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28"/>
            <a:ext cx="6286484" cy="54343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14950"/>
            <a:ext cx="8229600" cy="1285884"/>
          </a:xfrm>
        </p:spPr>
        <p:txBody>
          <a:bodyPr/>
          <a:lstStyle/>
          <a:p>
            <a:r>
              <a:rPr lang="uk-UA" dirty="0" smtClean="0"/>
              <a:t>Інтер’єри будинку</a:t>
            </a:r>
            <a:endParaRPr lang="uk-UA" dirty="0"/>
          </a:p>
        </p:txBody>
      </p:sp>
      <p:pic>
        <p:nvPicPr>
          <p:cNvPr id="10242" name="Picture 2" descr="H:\браун і їнші\Стівенсон Острів скарбів\010_1162487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57166"/>
            <a:ext cx="3048000" cy="2026920"/>
          </a:xfrm>
          <a:prstGeom prst="rect">
            <a:avLst/>
          </a:prstGeom>
          <a:noFill/>
        </p:spPr>
      </p:pic>
      <p:pic>
        <p:nvPicPr>
          <p:cNvPr id="5" name="Picture 3" descr="H:\браун і їнші\Стівенсон Острів скарбів\006_1161314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3048000" cy="2026920"/>
          </a:xfrm>
          <a:prstGeom prst="rect">
            <a:avLst/>
          </a:prstGeom>
          <a:noFill/>
        </p:spPr>
      </p:pic>
      <p:pic>
        <p:nvPicPr>
          <p:cNvPr id="10243" name="Picture 3" descr="H:\браун і їнші\Стівенсон Острів скарбів\011_1162519_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643182"/>
            <a:ext cx="4071966" cy="2428892"/>
          </a:xfrm>
          <a:prstGeom prst="rect">
            <a:avLst/>
          </a:prstGeom>
          <a:noFill/>
        </p:spPr>
      </p:pic>
      <p:pic>
        <p:nvPicPr>
          <p:cNvPr id="10244" name="Picture 4" descr="H:\браун і їнші\Стівенсон Острів скарбів\musei_samo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2643182"/>
            <a:ext cx="4143404" cy="2379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43512"/>
            <a:ext cx="8229600" cy="1357322"/>
          </a:xfrm>
        </p:spPr>
        <p:txBody>
          <a:bodyPr/>
          <a:lstStyle/>
          <a:p>
            <a:r>
              <a:rPr lang="uk-UA" dirty="0" smtClean="0"/>
              <a:t>Перші фото  після висадки</a:t>
            </a:r>
            <a:endParaRPr lang="uk-UA" dirty="0"/>
          </a:p>
        </p:txBody>
      </p:sp>
      <p:pic>
        <p:nvPicPr>
          <p:cNvPr id="24578" name="Picture 2" descr="H:\браун і їнші\Стівенсон Острів скарбів\1032045-i_03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2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2140"/>
            <a:ext cx="8229600" cy="1000132"/>
          </a:xfrm>
        </p:spPr>
        <p:txBody>
          <a:bodyPr/>
          <a:lstStyle/>
          <a:p>
            <a:r>
              <a:rPr lang="uk-UA" dirty="0" smtClean="0"/>
              <a:t>Серед аборигенів</a:t>
            </a:r>
            <a:endParaRPr lang="uk-UA" dirty="0"/>
          </a:p>
        </p:txBody>
      </p:sp>
      <p:pic>
        <p:nvPicPr>
          <p:cNvPr id="30722" name="Picture 2" descr="H:\браун і їнші\Стівенсон Острів скарбів\Burial_and_grave_of_Robert_Louis_Stevenson_in_Samoa,_189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29683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57826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Серед дружньої родини </a:t>
            </a:r>
            <a:r>
              <a:rPr lang="uk-UA" dirty="0" err="1" smtClean="0"/>
              <a:t>самоосців</a:t>
            </a:r>
            <a:endParaRPr lang="uk-UA" dirty="0"/>
          </a:p>
        </p:txBody>
      </p:sp>
      <p:pic>
        <p:nvPicPr>
          <p:cNvPr id="13314" name="Picture 2" descr="H:\браун і їнші\Стівенсон Острів скарбів\800px-Robert_Louis_Stevenson_birthday_fete,_Samoa_189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58246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14950"/>
            <a:ext cx="8229600" cy="1285884"/>
          </a:xfrm>
        </p:spPr>
        <p:txBody>
          <a:bodyPr/>
          <a:lstStyle/>
          <a:p>
            <a:r>
              <a:rPr lang="uk-UA" dirty="0" smtClean="0"/>
              <a:t>Найближчі друзі</a:t>
            </a:r>
            <a:endParaRPr lang="uk-UA" dirty="0"/>
          </a:p>
        </p:txBody>
      </p:sp>
      <p:pic>
        <p:nvPicPr>
          <p:cNvPr id="14338" name="Picture 2" descr="H:\браун і їнші\Стівенсон Острів скарбів\920x9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01122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57826"/>
            <a:ext cx="8229600" cy="1143008"/>
          </a:xfrm>
        </p:spPr>
        <p:txBody>
          <a:bodyPr/>
          <a:lstStyle/>
          <a:p>
            <a:r>
              <a:rPr lang="uk-UA" dirty="0" smtClean="0"/>
              <a:t>На Сомалі </a:t>
            </a:r>
            <a:endParaRPr lang="uk-UA" dirty="0"/>
          </a:p>
        </p:txBody>
      </p:sp>
      <p:pic>
        <p:nvPicPr>
          <p:cNvPr id="9218" name="Picture 2" descr="H:\браун і їнші\Стівенсон Острів скарбів\6e206e721fded62183818e4c67f2c40a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15370" cy="4786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6388"/>
            <a:ext cx="8229600" cy="1214446"/>
          </a:xfrm>
        </p:spPr>
        <p:txBody>
          <a:bodyPr/>
          <a:lstStyle/>
          <a:p>
            <a:r>
              <a:rPr lang="uk-UA" dirty="0" smtClean="0"/>
              <a:t>За дружньою бесідою</a:t>
            </a:r>
            <a:endParaRPr lang="uk-UA" dirty="0"/>
          </a:p>
        </p:txBody>
      </p:sp>
      <p:pic>
        <p:nvPicPr>
          <p:cNvPr id="48130" name="Picture 2" descr="H:\браун і їнші\Стівенсон Острів скарбів\Stevenson_Family_with_Kalakau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501122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29264"/>
            <a:ext cx="8229600" cy="1071570"/>
          </a:xfrm>
        </p:spPr>
        <p:txBody>
          <a:bodyPr/>
          <a:lstStyle/>
          <a:p>
            <a:r>
              <a:rPr lang="uk-UA" dirty="0" smtClean="0"/>
              <a:t>Вождь племені і </a:t>
            </a:r>
            <a:r>
              <a:rPr lang="uk-UA" dirty="0" err="1" smtClean="0"/>
              <a:t>Стівенсон</a:t>
            </a:r>
            <a:endParaRPr lang="uk-UA" dirty="0"/>
          </a:p>
        </p:txBody>
      </p:sp>
      <p:pic>
        <p:nvPicPr>
          <p:cNvPr id="37890" name="Picture 2" descr="H:\браун і їнші\Стівенсон Острів скарбів\images (10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28604"/>
            <a:ext cx="5072098" cy="4757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6"/>
            <a:ext cx="8229600" cy="1143008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6"/>
            <a:ext cx="8229600" cy="1125527"/>
          </a:xfrm>
        </p:spPr>
        <p:txBody>
          <a:bodyPr/>
          <a:lstStyle/>
          <a:p>
            <a:r>
              <a:rPr lang="uk-UA" dirty="0" smtClean="0"/>
              <a:t>За штурвалом долі в пошуках пригод</a:t>
            </a:r>
            <a:endParaRPr lang="uk-UA" dirty="0"/>
          </a:p>
        </p:txBody>
      </p:sp>
      <p:pic>
        <p:nvPicPr>
          <p:cNvPr id="50178" name="Picture 2" descr="H:\браун і їнші\Стівенсон Острів скарбів\Stivenson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643998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29264"/>
            <a:ext cx="8229600" cy="1143008"/>
          </a:xfrm>
        </p:spPr>
        <p:txBody>
          <a:bodyPr/>
          <a:lstStyle/>
          <a:p>
            <a:r>
              <a:rPr lang="uk-UA" dirty="0" err="1" smtClean="0"/>
              <a:t>Стівенсон</a:t>
            </a:r>
            <a:r>
              <a:rPr lang="uk-UA" dirty="0" smtClean="0"/>
              <a:t>  за написанням  книги</a:t>
            </a:r>
            <a:endParaRPr lang="uk-UA" dirty="0"/>
          </a:p>
        </p:txBody>
      </p:sp>
      <p:pic>
        <p:nvPicPr>
          <p:cNvPr id="45058" name="Picture 2" descr="H:\браун і їнші\Стівенсон Острів скарбів\robert-louis-stevenson-in-the-library-at-vailima-upsilu-samoan-islands-G38EP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9722"/>
          <a:stretch>
            <a:fillRect/>
          </a:stretch>
        </p:blipFill>
        <p:spPr bwMode="auto">
          <a:xfrm>
            <a:off x="214282" y="285728"/>
            <a:ext cx="8643998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6"/>
            <a:ext cx="8229600" cy="1143008"/>
          </a:xfrm>
        </p:spPr>
        <p:txBody>
          <a:bodyPr/>
          <a:lstStyle/>
          <a:p>
            <a:r>
              <a:rPr lang="uk-UA" dirty="0" smtClean="0"/>
              <a:t>Батьки </a:t>
            </a:r>
            <a:r>
              <a:rPr lang="uk-UA" dirty="0" err="1" smtClean="0"/>
              <a:t>Стівенсона</a:t>
            </a:r>
            <a:endParaRPr lang="uk-UA" dirty="0"/>
          </a:p>
        </p:txBody>
      </p:sp>
      <p:pic>
        <p:nvPicPr>
          <p:cNvPr id="55298" name="Picture 2" descr="H:\браун і їнші\Стівенсон Острів скарбів\Родители 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8358246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29264"/>
            <a:ext cx="8229600" cy="1071570"/>
          </a:xfrm>
        </p:spPr>
        <p:txBody>
          <a:bodyPr/>
          <a:lstStyle/>
          <a:p>
            <a:r>
              <a:rPr lang="uk-UA" dirty="0" smtClean="0"/>
              <a:t>М Твен і Р. </a:t>
            </a:r>
            <a:r>
              <a:rPr lang="uk-UA" dirty="0" err="1" smtClean="0"/>
              <a:t>Стівенсон</a:t>
            </a:r>
            <a:endParaRPr lang="uk-UA" dirty="0"/>
          </a:p>
        </p:txBody>
      </p:sp>
      <p:pic>
        <p:nvPicPr>
          <p:cNvPr id="49154" name="Picture 2" descr="H:\браун і їнші\Стівенсон Острів скарбів\stevensontwa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215370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43512"/>
            <a:ext cx="8229600" cy="1285884"/>
          </a:xfrm>
        </p:spPr>
        <p:txBody>
          <a:bodyPr/>
          <a:lstStyle/>
          <a:p>
            <a:r>
              <a:rPr lang="uk-UA" dirty="0" smtClean="0"/>
              <a:t>Будинки, де зупинявся </a:t>
            </a:r>
            <a:r>
              <a:rPr lang="uk-UA" dirty="0" err="1" smtClean="0"/>
              <a:t>Стівенсон</a:t>
            </a:r>
            <a:endParaRPr lang="uk-UA" dirty="0"/>
          </a:p>
        </p:txBody>
      </p:sp>
      <p:pic>
        <p:nvPicPr>
          <p:cNvPr id="6" name="Picture 3" descr="H:\браун і їнші\Стівенсон Острів скарбів\images (8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85728"/>
            <a:ext cx="4214842" cy="4214842"/>
          </a:xfrm>
          <a:prstGeom prst="rect">
            <a:avLst/>
          </a:prstGeom>
          <a:noFill/>
        </p:spPr>
      </p:pic>
      <p:pic>
        <p:nvPicPr>
          <p:cNvPr id="41986" name="Picture 2" descr="H:\браун і їнші\Стівенсон Острів скарбів\p25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3500462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8229600" cy="1143000"/>
          </a:xfrm>
        </p:spPr>
        <p:txBody>
          <a:bodyPr/>
          <a:lstStyle/>
          <a:p>
            <a:r>
              <a:rPr lang="uk-UA" dirty="0" smtClean="0"/>
              <a:t>Спадок </a:t>
            </a:r>
            <a:r>
              <a:rPr lang="uk-UA" dirty="0" err="1" smtClean="0"/>
              <a:t>Стивенсона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1285860"/>
            <a:ext cx="5514956" cy="5311781"/>
          </a:xfrm>
        </p:spPr>
        <p:txBody>
          <a:bodyPr>
            <a:normAutofit/>
          </a:bodyPr>
          <a:lstStyle/>
          <a:p>
            <a:r>
              <a:rPr lang="uk-UA" dirty="0" smtClean="0"/>
              <a:t>Р. </a:t>
            </a:r>
            <a:r>
              <a:rPr lang="uk-UA" dirty="0" err="1" smtClean="0"/>
              <a:t>Стивенсон</a:t>
            </a:r>
            <a:r>
              <a:rPr lang="uk-UA" dirty="0" smtClean="0"/>
              <a:t> написав багато книг, після його смерті було видано більше 30-ти томів.</a:t>
            </a:r>
          </a:p>
          <a:p>
            <a:r>
              <a:rPr lang="uk-UA" dirty="0" smtClean="0"/>
              <a:t>Самим відомими стали такі твори: </a:t>
            </a:r>
            <a:r>
              <a:rPr lang="uk-UA" dirty="0" err="1" smtClean="0"/>
              <a:t>“Острів</a:t>
            </a:r>
            <a:r>
              <a:rPr lang="uk-UA" dirty="0" smtClean="0"/>
              <a:t> </a:t>
            </a:r>
            <a:r>
              <a:rPr lang="uk-UA" dirty="0" err="1" smtClean="0"/>
              <a:t>скарбів”</a:t>
            </a:r>
            <a:r>
              <a:rPr lang="uk-UA" dirty="0" smtClean="0"/>
              <a:t>, </a:t>
            </a:r>
            <a:r>
              <a:rPr lang="uk-UA" dirty="0" err="1" smtClean="0"/>
              <a:t>“Чорна</a:t>
            </a:r>
            <a:r>
              <a:rPr lang="uk-UA" dirty="0" smtClean="0"/>
              <a:t> </a:t>
            </a:r>
            <a:r>
              <a:rPr lang="uk-UA" dirty="0" err="1" smtClean="0"/>
              <a:t>стріла”</a:t>
            </a:r>
            <a:r>
              <a:rPr lang="uk-UA" dirty="0" smtClean="0"/>
              <a:t>, </a:t>
            </a:r>
            <a:r>
              <a:rPr lang="uk-UA" dirty="0" err="1" smtClean="0"/>
              <a:t>“Викрадений”</a:t>
            </a:r>
            <a:endParaRPr lang="uk-UA" dirty="0" smtClean="0"/>
          </a:p>
          <a:p>
            <a:r>
              <a:rPr lang="uk-UA" dirty="0" smtClean="0"/>
              <a:t>Серед малих жанрів велику популярність набула балада </a:t>
            </a:r>
            <a:r>
              <a:rPr lang="uk-UA" dirty="0" err="1" smtClean="0"/>
              <a:t>“Вересковий</a:t>
            </a:r>
            <a:r>
              <a:rPr lang="uk-UA" dirty="0" smtClean="0"/>
              <a:t> </a:t>
            </a:r>
            <a:r>
              <a:rPr lang="uk-UA" dirty="0" err="1" smtClean="0"/>
              <a:t>трунок”</a:t>
            </a:r>
            <a:endParaRPr lang="uk-UA" dirty="0"/>
          </a:p>
        </p:txBody>
      </p:sp>
      <p:pic>
        <p:nvPicPr>
          <p:cNvPr id="65538" name="Picture 2" descr="Картинки по запросу р л стивенсон муз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1714488"/>
            <a:ext cx="2901481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" name="Picture 3" descr="H:\браун і їнші\Стівенсон Острів скарбів\Robert_Lyuis_Stivenson__Priklyucheniya_printsa_Florizelya_Klub_samoubijts._Almaz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2214578" cy="3571900"/>
          </a:xfrm>
          <a:prstGeom prst="rect">
            <a:avLst/>
          </a:prstGeom>
          <a:noFill/>
        </p:spPr>
      </p:pic>
      <p:pic>
        <p:nvPicPr>
          <p:cNvPr id="15363" name="Picture 3" descr="H:\браун і їнші\Стівенсон Острів скарбів\724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85728"/>
            <a:ext cx="2514600" cy="3571900"/>
          </a:xfrm>
          <a:prstGeom prst="rect">
            <a:avLst/>
          </a:prstGeom>
          <a:noFill/>
        </p:spPr>
      </p:pic>
      <p:pic>
        <p:nvPicPr>
          <p:cNvPr id="15364" name="Picture 4" descr="H:\браун і їнші\Стівенсон Острів скарбів\22694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929066"/>
            <a:ext cx="3286148" cy="2714644"/>
          </a:xfrm>
          <a:prstGeom prst="rect">
            <a:avLst/>
          </a:prstGeom>
          <a:noFill/>
        </p:spPr>
      </p:pic>
      <p:pic>
        <p:nvPicPr>
          <p:cNvPr id="8" name="Picture 3" descr="H:\браун і їнші\Стівенсон Острів скарбів\558034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285729"/>
            <a:ext cx="2500330" cy="3571900"/>
          </a:xfrm>
          <a:prstGeom prst="rect">
            <a:avLst/>
          </a:prstGeom>
          <a:noFill/>
        </p:spPr>
      </p:pic>
      <p:pic>
        <p:nvPicPr>
          <p:cNvPr id="15366" name="Picture 6" descr="H:\браун і їнші\Стівенсон Острів скарбів\images (6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4000504"/>
            <a:ext cx="2286016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4819" name="Picture 3" descr="H:\браун і їнші\Стівенсон Острів скарбів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00892" y="214290"/>
            <a:ext cx="1928826" cy="2786081"/>
          </a:xfrm>
          <a:prstGeom prst="rect">
            <a:avLst/>
          </a:prstGeom>
          <a:noFill/>
        </p:spPr>
      </p:pic>
      <p:pic>
        <p:nvPicPr>
          <p:cNvPr id="34818" name="Picture 2" descr="H:\браун і їнші\Стівенсон Острів скарбів\i5461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57214"/>
            <a:ext cx="4714876" cy="8934450"/>
          </a:xfrm>
          <a:prstGeom prst="rect">
            <a:avLst/>
          </a:prstGeom>
          <a:noFill/>
        </p:spPr>
      </p:pic>
      <p:pic>
        <p:nvPicPr>
          <p:cNvPr id="34820" name="Picture 4" descr="H:\браун і їнші\Стівенсон Острів скарбів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3286124"/>
            <a:ext cx="2362203" cy="3286148"/>
          </a:xfrm>
          <a:prstGeom prst="rect">
            <a:avLst/>
          </a:prstGeom>
          <a:noFill/>
        </p:spPr>
      </p:pic>
      <p:pic>
        <p:nvPicPr>
          <p:cNvPr id="34821" name="Picture 5" descr="H:\браун і їнші\Стівенсон Острів скарбів\negd19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285728"/>
            <a:ext cx="1905000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6388"/>
            <a:ext cx="8229600" cy="1214446"/>
          </a:xfrm>
        </p:spPr>
        <p:txBody>
          <a:bodyPr/>
          <a:lstStyle/>
          <a:p>
            <a:r>
              <a:rPr lang="uk-UA" dirty="0" smtClean="0"/>
              <a:t>Улюблені книги </a:t>
            </a:r>
            <a:r>
              <a:rPr lang="uk-UA" dirty="0" err="1" smtClean="0"/>
              <a:t>Стівенсона</a:t>
            </a:r>
            <a:endParaRPr lang="uk-UA" dirty="0"/>
          </a:p>
        </p:txBody>
      </p:sp>
      <p:pic>
        <p:nvPicPr>
          <p:cNvPr id="7172" name="Picture 4" descr="H:\браун і їнші\Стівенсон Острів скарбів\treasureislandcov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85728"/>
            <a:ext cx="3786214" cy="4786346"/>
          </a:xfrm>
          <a:prstGeom prst="rect">
            <a:avLst/>
          </a:prstGeom>
          <a:noFill/>
        </p:spPr>
      </p:pic>
      <p:pic>
        <p:nvPicPr>
          <p:cNvPr id="7171" name="Picture 3" descr="H:\браун і їнші\Стівенсон Острів скарбів\thumbnail_10000339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4429156" cy="4843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2770" name="Picture 2" descr="H:\браун і їнші\Стівенсон Острів скарбів\e7e6e85f9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3116"/>
            <a:ext cx="2624146" cy="3810000"/>
          </a:xfrm>
          <a:prstGeom prst="rect">
            <a:avLst/>
          </a:prstGeom>
          <a:noFill/>
        </p:spPr>
      </p:pic>
      <p:pic>
        <p:nvPicPr>
          <p:cNvPr id="5" name="Picture 2" descr="H:\браун і їнші\Стівенсон Острів скарбів\e1c9788b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571612"/>
            <a:ext cx="5000660" cy="4872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57826"/>
            <a:ext cx="8229600" cy="1143008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29698" name="Picture 2" descr="H:\браун і їнші\Стівенсон Острів скарбів\b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3214710" cy="3643338"/>
          </a:xfrm>
          <a:prstGeom prst="rect">
            <a:avLst/>
          </a:prstGeom>
          <a:noFill/>
        </p:spPr>
      </p:pic>
      <p:pic>
        <p:nvPicPr>
          <p:cNvPr id="29699" name="Picture 3" descr="H:\браун і їнші\Стівенсон Острів скарбів\10031964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85728"/>
            <a:ext cx="4286280" cy="6143668"/>
          </a:xfrm>
          <a:prstGeom prst="rect">
            <a:avLst/>
          </a:prstGeom>
          <a:noFill/>
        </p:spPr>
      </p:pic>
      <p:pic>
        <p:nvPicPr>
          <p:cNvPr id="29700" name="Picture 4" descr="H:\браун і їнші\Стівенсон Острів скарбів\Ostrov_sokrovisc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714752"/>
            <a:ext cx="3143272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7106" name="Picture 2" descr="H:\браун і їнші\Стівенсон Острів скарбів\scrn_big_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17066" y="1600200"/>
            <a:ext cx="690986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72074"/>
            <a:ext cx="8229600" cy="1428760"/>
          </a:xfrm>
        </p:spPr>
        <p:txBody>
          <a:bodyPr/>
          <a:lstStyle/>
          <a:p>
            <a:r>
              <a:rPr lang="uk-UA" dirty="0" smtClean="0"/>
              <a:t>Піратська карта</a:t>
            </a:r>
            <a:endParaRPr lang="uk-UA" dirty="0"/>
          </a:p>
        </p:txBody>
      </p:sp>
      <p:pic>
        <p:nvPicPr>
          <p:cNvPr id="27650" name="Picture 2" descr="H:\браун і їнші\Стівенсон Острів скарбів\17971643-map-of-treasure-island-treasure-map-antique-map-old-map-old--Stock-Phot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15370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29264"/>
            <a:ext cx="8229600" cy="1143008"/>
          </a:xfrm>
        </p:spPr>
        <p:txBody>
          <a:bodyPr/>
          <a:lstStyle/>
          <a:p>
            <a:r>
              <a:rPr lang="uk-UA" dirty="0" smtClean="0"/>
              <a:t>Дитячі роки  письменника</a:t>
            </a:r>
            <a:endParaRPr lang="uk-UA" dirty="0"/>
          </a:p>
        </p:txBody>
      </p:sp>
      <p:pic>
        <p:nvPicPr>
          <p:cNvPr id="23554" name="Picture 2" descr="H:\браун і їнші\Стівенсон Острів скарбів\102887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5772179" cy="5143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1747" name="Picture 3" descr="H:\браун і їнші\Стівенсон Острів скарбів\e9lg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90538"/>
            <a:ext cx="8229600" cy="5876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00702"/>
            <a:ext cx="8229600" cy="1071570"/>
          </a:xfrm>
        </p:spPr>
        <p:txBody>
          <a:bodyPr/>
          <a:lstStyle/>
          <a:p>
            <a:r>
              <a:rPr lang="uk-UA" dirty="0" smtClean="0"/>
              <a:t>Ілюстрація до твору</a:t>
            </a:r>
            <a:endParaRPr lang="uk-UA" dirty="0"/>
          </a:p>
        </p:txBody>
      </p:sp>
      <p:pic>
        <p:nvPicPr>
          <p:cNvPr id="31746" name="Picture 2" descr="Картинки по запросу р л стивенсон остров сокровищ краткое содержание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3542" y="162473"/>
            <a:ext cx="7511796" cy="5481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16"/>
            <a:ext cx="8229600" cy="928694"/>
          </a:xfrm>
        </p:spPr>
        <p:txBody>
          <a:bodyPr/>
          <a:lstStyle/>
          <a:p>
            <a:r>
              <a:rPr lang="uk-UA" dirty="0" smtClean="0"/>
              <a:t>Кадри з фільму</a:t>
            </a:r>
            <a:endParaRPr lang="uk-UA" dirty="0"/>
          </a:p>
        </p:txBody>
      </p:sp>
      <p:pic>
        <p:nvPicPr>
          <p:cNvPr id="20482" name="Picture 2" descr="H:\браун і їнші\Стівенсон Острів скарбів\417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358246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72074"/>
            <a:ext cx="8229600" cy="107157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43512"/>
            <a:ext cx="8229600" cy="982651"/>
          </a:xfrm>
        </p:spPr>
        <p:txBody>
          <a:bodyPr/>
          <a:lstStyle/>
          <a:p>
            <a:r>
              <a:rPr lang="uk-UA" dirty="0" smtClean="0"/>
              <a:t>Кадр з фільму</a:t>
            </a:r>
            <a:endParaRPr lang="uk-UA" dirty="0"/>
          </a:p>
        </p:txBody>
      </p:sp>
      <p:pic>
        <p:nvPicPr>
          <p:cNvPr id="53250" name="Picture 2" descr="H:\браун і їнші\Стівенсон Острів скарбів\x5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48101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00702"/>
            <a:ext cx="8229600" cy="1071570"/>
          </a:xfrm>
        </p:spPr>
        <p:txBody>
          <a:bodyPr/>
          <a:lstStyle/>
          <a:p>
            <a:r>
              <a:rPr lang="uk-UA" dirty="0" smtClean="0"/>
              <a:t>Ілюстрація та кадр з фільму</a:t>
            </a:r>
            <a:endParaRPr lang="uk-UA" dirty="0"/>
          </a:p>
        </p:txBody>
      </p:sp>
      <p:pic>
        <p:nvPicPr>
          <p:cNvPr id="16386" name="Picture 2" descr="H:\браун і їнші\Стівенсон Острів скарбів\1200px-TI-parro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500042"/>
            <a:ext cx="3071834" cy="4929223"/>
          </a:xfrm>
          <a:prstGeom prst="rect">
            <a:avLst/>
          </a:prstGeom>
          <a:noFill/>
        </p:spPr>
      </p:pic>
      <p:pic>
        <p:nvPicPr>
          <p:cNvPr id="16387" name="Picture 3" descr="H:\браун і їнші\Стівенсон Острів скарбів\JOHN SILVER 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571480"/>
            <a:ext cx="5000660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5572116"/>
            <a:ext cx="6400800" cy="1285884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Кадр з іноземного фільму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026" name="Picture 2" descr="H:\браун і їнші\Стівенсон Острів скарбів\pic_13588993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4762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2226" name="Picture 2" descr="H:\браун і їнші\Стівенсон Острів скарбів\treasure-island-DI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62" name="Picture 2" descr="H:\браун і їнші\Стівенсон Острів скарбів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H:\браун і їнші\Стівенсон Острів скарбів\0_9a4cda6b370ff21526dc49ed7f968042_14245109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-571528"/>
            <a:ext cx="8358246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43512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Останні рядки творчості </a:t>
            </a:r>
            <a:r>
              <a:rPr lang="uk-UA" dirty="0" err="1" smtClean="0"/>
              <a:t>Стівенсона</a:t>
            </a:r>
            <a:endParaRPr lang="uk-UA" dirty="0"/>
          </a:p>
        </p:txBody>
      </p:sp>
      <p:pic>
        <p:nvPicPr>
          <p:cNvPr id="44034" name="Picture 2" descr="H:\браун і їнші\Стівенсон Острів скарбів\robertlouisstevenson-in-be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8" cy="4714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72074"/>
            <a:ext cx="8229600" cy="1071570"/>
          </a:xfrm>
        </p:spPr>
        <p:txBody>
          <a:bodyPr>
            <a:normAutofit/>
          </a:bodyPr>
          <a:lstStyle/>
          <a:p>
            <a:r>
              <a:rPr lang="uk-UA" dirty="0" smtClean="0"/>
              <a:t>Р. </a:t>
            </a:r>
            <a:r>
              <a:rPr lang="uk-UA" dirty="0" err="1" smtClean="0"/>
              <a:t>Стівенсон</a:t>
            </a:r>
            <a:r>
              <a:rPr lang="uk-UA" dirty="0" smtClean="0"/>
              <a:t> з батьком</a:t>
            </a:r>
            <a:endParaRPr lang="uk-UA" dirty="0"/>
          </a:p>
        </p:txBody>
      </p:sp>
      <p:pic>
        <p:nvPicPr>
          <p:cNvPr id="8196" name="Picture 4" descr="H:\браун і їнші\Стівенсон Острів скарбів\Отец-стивенсона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57166"/>
            <a:ext cx="5214974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72074"/>
            <a:ext cx="8229600" cy="1071570"/>
          </a:xfrm>
        </p:spPr>
        <p:txBody>
          <a:bodyPr>
            <a:normAutofit/>
          </a:bodyPr>
          <a:lstStyle/>
          <a:p>
            <a:r>
              <a:rPr lang="uk-UA" dirty="0" smtClean="0"/>
              <a:t>Р. </a:t>
            </a:r>
            <a:r>
              <a:rPr lang="uk-UA" dirty="0" err="1" smtClean="0"/>
              <a:t>Стівенсон</a:t>
            </a:r>
            <a:r>
              <a:rPr lang="uk-UA" dirty="0" smtClean="0"/>
              <a:t> з батьком</a:t>
            </a:r>
            <a:endParaRPr lang="uk-UA" dirty="0"/>
          </a:p>
        </p:txBody>
      </p:sp>
      <p:pic>
        <p:nvPicPr>
          <p:cNvPr id="2050" name="Picture 2" descr="H:\браун і їнші\Стівенсон Острів скарбів\Robert_Frost_Grave_Bennington_2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86808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6388"/>
            <a:ext cx="8229600" cy="1214446"/>
          </a:xfrm>
        </p:spPr>
        <p:txBody>
          <a:bodyPr/>
          <a:lstStyle/>
          <a:p>
            <a:r>
              <a:rPr lang="uk-UA" dirty="0" smtClean="0"/>
              <a:t>Склеп, де похований </a:t>
            </a:r>
            <a:r>
              <a:rPr lang="uk-UA" dirty="0" err="1" smtClean="0"/>
              <a:t>Стівенсон</a:t>
            </a:r>
            <a:endParaRPr lang="uk-UA" dirty="0"/>
          </a:p>
        </p:txBody>
      </p:sp>
      <p:pic>
        <p:nvPicPr>
          <p:cNvPr id="22530" name="Picture 2" descr="H:\браун і їнші\Стівенсон Острів скарбів\270821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286808" cy="4714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14950"/>
            <a:ext cx="8229600" cy="1214446"/>
          </a:xfrm>
        </p:spPr>
        <p:txBody>
          <a:bodyPr/>
          <a:lstStyle/>
          <a:p>
            <a:r>
              <a:rPr lang="uk-UA" dirty="0" smtClean="0"/>
              <a:t>Інтер’єр музею</a:t>
            </a:r>
            <a:endParaRPr lang="uk-UA" dirty="0"/>
          </a:p>
        </p:txBody>
      </p:sp>
      <p:pic>
        <p:nvPicPr>
          <p:cNvPr id="26626" name="Picture 2" descr="H:\браун і їнші\Стівенсон Острів скарбів\1163373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4214842" cy="4214842"/>
          </a:xfrm>
          <a:prstGeom prst="rect">
            <a:avLst/>
          </a:prstGeom>
          <a:noFill/>
        </p:spPr>
      </p:pic>
      <p:pic>
        <p:nvPicPr>
          <p:cNvPr id="26627" name="Picture 3" descr="H:\браун і їнші\Стівенсон Острів скарбів\images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642918"/>
            <a:ext cx="3929090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6"/>
            <a:ext cx="8229600" cy="1143008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6"/>
            <a:ext cx="8229600" cy="1125527"/>
          </a:xfrm>
        </p:spPr>
        <p:txBody>
          <a:bodyPr/>
          <a:lstStyle/>
          <a:p>
            <a:r>
              <a:rPr lang="uk-UA" dirty="0" smtClean="0"/>
              <a:t>Кабінет в музеї</a:t>
            </a:r>
            <a:endParaRPr lang="uk-UA" dirty="0"/>
          </a:p>
        </p:txBody>
      </p:sp>
      <p:pic>
        <p:nvPicPr>
          <p:cNvPr id="3074" name="Picture 2" descr="H:\браун і їнші\Стівенсон Острів скарбів\_IMG_08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57826"/>
            <a:ext cx="8229600" cy="1214446"/>
          </a:xfrm>
        </p:spPr>
        <p:txBody>
          <a:bodyPr/>
          <a:lstStyle/>
          <a:p>
            <a:r>
              <a:rPr lang="uk-UA" dirty="0" smtClean="0"/>
              <a:t>Музейне селище на Самоа</a:t>
            </a:r>
            <a:endParaRPr lang="uk-UA" dirty="0"/>
          </a:p>
        </p:txBody>
      </p:sp>
      <p:pic>
        <p:nvPicPr>
          <p:cNvPr id="46082" name="Picture 2" descr="H:\браун і їнші\Стівенсон Острів скарбів\samoa02_zoo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4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57826"/>
            <a:ext cx="8229600" cy="1071570"/>
          </a:xfrm>
        </p:spPr>
        <p:txBody>
          <a:bodyPr>
            <a:normAutofit/>
          </a:bodyPr>
          <a:lstStyle/>
          <a:p>
            <a:r>
              <a:rPr lang="uk-UA" dirty="0" smtClean="0"/>
              <a:t>Куточок музею на Самоа</a:t>
            </a:r>
            <a:endParaRPr lang="uk-UA" dirty="0"/>
          </a:p>
        </p:txBody>
      </p:sp>
      <p:pic>
        <p:nvPicPr>
          <p:cNvPr id="38914" name="Picture 2" descr="H:\браун і їнші\Стівенсон Острів скарбів\IMG_03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358246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браун і їнші\Стівенсон Острів скарбів\6968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14546" y="357166"/>
            <a:ext cx="4155220" cy="6218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5842" name="Picture 2" descr="H:\браун і їнші\Стівенсон Острів скарбів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358246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5" descr="H:\браун і їнші\Стівенсон Острів скарбів\VKQm5f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0" y="319088"/>
            <a:ext cx="4762500" cy="6219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Джерела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https://uk.wikipedia.org/wiki/</a:t>
            </a:r>
            <a:endParaRPr lang="uk-UA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https://www.syl.ru/article/</a:t>
            </a:r>
            <a:endParaRPr lang="uk-UA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https://etceterini.livejournal.com</a:t>
            </a:r>
            <a:r>
              <a:rPr lang="en-US" dirty="0" smtClean="0"/>
              <a:t>/</a:t>
            </a:r>
            <a:endParaRPr lang="uk-UA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lhttps://funeralportal.ru/library</a:t>
            </a:r>
            <a:r>
              <a:rPr lang="en-US" dirty="0" smtClean="0"/>
              <a:t>/</a:t>
            </a:r>
            <a:endParaRPr lang="uk-UA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http://fenixsetta.ru</a:t>
            </a:r>
            <a:r>
              <a:rPr lang="en-US" dirty="0" smtClean="0"/>
              <a:t>/</a:t>
            </a:r>
            <a:endParaRPr lang="uk-UA" dirty="0" smtClean="0"/>
          </a:p>
          <a:p>
            <a:pPr marL="514350" indent="-514350">
              <a:buFont typeface="+mj-lt"/>
              <a:buAutoNum type="arabicPeriod"/>
            </a:pPr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6388"/>
            <a:ext cx="8229600" cy="1071570"/>
          </a:xfrm>
        </p:spPr>
        <p:txBody>
          <a:bodyPr>
            <a:normAutofit/>
          </a:bodyPr>
          <a:lstStyle/>
          <a:p>
            <a:r>
              <a:rPr lang="uk-UA" dirty="0" err="1" smtClean="0"/>
              <a:t>Стівенсон</a:t>
            </a:r>
            <a:r>
              <a:rPr lang="uk-UA" dirty="0" smtClean="0"/>
              <a:t> в молоді та зрілі роки</a:t>
            </a:r>
            <a:endParaRPr lang="uk-UA" dirty="0"/>
          </a:p>
        </p:txBody>
      </p:sp>
      <p:pic>
        <p:nvPicPr>
          <p:cNvPr id="17410" name="Picture 2" descr="H:\браун і їнші\Стівенсон Острів скарбів\1874-lou-in-the-baronets-hat-jul-13-or-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57166"/>
            <a:ext cx="4214810" cy="4786346"/>
          </a:xfrm>
          <a:prstGeom prst="rect">
            <a:avLst/>
          </a:prstGeom>
          <a:noFill/>
        </p:spPr>
      </p:pic>
      <p:pic>
        <p:nvPicPr>
          <p:cNvPr id="17412" name="Picture 4" descr="H:\браун і їнші\Стівенсон Острів скарбів\images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00042"/>
            <a:ext cx="4572032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6388"/>
            <a:ext cx="8229600" cy="1071570"/>
          </a:xfrm>
        </p:spPr>
        <p:txBody>
          <a:bodyPr/>
          <a:lstStyle/>
          <a:p>
            <a:r>
              <a:rPr lang="uk-UA" dirty="0" smtClean="0"/>
              <a:t>Дружина </a:t>
            </a:r>
            <a:r>
              <a:rPr lang="uk-UA" dirty="0" err="1" smtClean="0"/>
              <a:t>Стівенсона</a:t>
            </a:r>
            <a:endParaRPr lang="uk-UA" dirty="0"/>
          </a:p>
        </p:txBody>
      </p:sp>
      <p:pic>
        <p:nvPicPr>
          <p:cNvPr id="11266" name="Picture 2" descr="H:\браун і їнші\Стівенсон Острів скарбів\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4214842" cy="4929223"/>
          </a:xfrm>
          <a:prstGeom prst="rect">
            <a:avLst/>
          </a:prstGeom>
          <a:noFill/>
        </p:spPr>
      </p:pic>
      <p:pic>
        <p:nvPicPr>
          <p:cNvPr id="5" name="Picture 2" descr="H:\браун і їнші\Стівенсон Острів скарбів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28604"/>
            <a:ext cx="4000528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2140"/>
            <a:ext cx="8229600" cy="928694"/>
          </a:xfrm>
        </p:spPr>
        <p:txBody>
          <a:bodyPr>
            <a:normAutofit/>
          </a:bodyPr>
          <a:lstStyle/>
          <a:p>
            <a:r>
              <a:rPr lang="uk-UA" dirty="0" smtClean="0"/>
              <a:t>Родина </a:t>
            </a:r>
            <a:r>
              <a:rPr lang="uk-UA" dirty="0" err="1" smtClean="0"/>
              <a:t>Стівенсона</a:t>
            </a:r>
            <a:endParaRPr lang="uk-UA" dirty="0"/>
          </a:p>
        </p:txBody>
      </p:sp>
      <p:pic>
        <p:nvPicPr>
          <p:cNvPr id="28674" name="Picture 2" descr="H:\браун і їнші\Стівенсон Острів скарбів\at6832912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215370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572148"/>
            <a:ext cx="8229600" cy="1143000"/>
          </a:xfrm>
        </p:spPr>
        <p:txBody>
          <a:bodyPr/>
          <a:lstStyle/>
          <a:p>
            <a:r>
              <a:rPr lang="uk-UA" dirty="0" smtClean="0"/>
              <a:t>Будинок </a:t>
            </a:r>
            <a:r>
              <a:rPr lang="uk-UA" dirty="0" err="1" smtClean="0"/>
              <a:t>Стівенсона</a:t>
            </a:r>
            <a:r>
              <a:rPr lang="uk-UA" dirty="0" smtClean="0"/>
              <a:t> на Самоа</a:t>
            </a:r>
            <a:endParaRPr lang="uk-UA" dirty="0"/>
          </a:p>
        </p:txBody>
      </p:sp>
      <p:pic>
        <p:nvPicPr>
          <p:cNvPr id="39938" name="Picture 2" descr="H:\браун і їнші\Стівенсон Острів скарбів\img9.jpg"/>
          <p:cNvPicPr>
            <a:picLocks noChangeAspect="1" noChangeArrowheads="1"/>
          </p:cNvPicPr>
          <p:nvPr/>
        </p:nvPicPr>
        <p:blipFill>
          <a:blip r:embed="rId2"/>
          <a:srcRect l="7031" t="29297" r="8593"/>
          <a:stretch>
            <a:fillRect/>
          </a:stretch>
        </p:blipFill>
        <p:spPr bwMode="auto">
          <a:xfrm>
            <a:off x="928662" y="1500174"/>
            <a:ext cx="6858048" cy="43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29264"/>
            <a:ext cx="8229600" cy="1071570"/>
          </a:xfrm>
        </p:spPr>
        <p:txBody>
          <a:bodyPr/>
          <a:lstStyle/>
          <a:p>
            <a:r>
              <a:rPr lang="uk-UA" dirty="0" smtClean="0"/>
              <a:t>Будинок </a:t>
            </a:r>
            <a:r>
              <a:rPr lang="uk-UA" dirty="0" err="1" smtClean="0"/>
              <a:t>Стівенсона</a:t>
            </a:r>
            <a:r>
              <a:rPr lang="uk-UA" dirty="0" smtClean="0"/>
              <a:t> в Самоа</a:t>
            </a:r>
            <a:endParaRPr lang="uk-UA" dirty="0"/>
          </a:p>
        </p:txBody>
      </p:sp>
      <p:pic>
        <p:nvPicPr>
          <p:cNvPr id="25602" name="Picture 2" descr="H:\браун і їнші\Стівенсон Острів скарбів\1160958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63044"/>
            <a:ext cx="3604127" cy="3751906"/>
          </a:xfrm>
          <a:prstGeom prst="rect">
            <a:avLst/>
          </a:prstGeom>
          <a:noFill/>
        </p:spPr>
      </p:pic>
      <p:pic>
        <p:nvPicPr>
          <p:cNvPr id="4" name="Picture 2" descr="H:\браун і їнші\Стівенсон Острів скарбів\6954f09e5e2b34bdfde9fcd6cfd62bd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357298"/>
            <a:ext cx="4357718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193</Words>
  <PresentationFormat>Экран (4:3)</PresentationFormat>
  <Paragraphs>46</Paragraphs>
  <Slides>49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Ро́берт Льюїс Сті́венсон</vt:lpstr>
      <vt:lpstr>Батьки Стівенсона</vt:lpstr>
      <vt:lpstr>Дитячі роки  письменника</vt:lpstr>
      <vt:lpstr>Р. Стівенсон з батьком</vt:lpstr>
      <vt:lpstr>Стівенсон в молоді та зрілі роки</vt:lpstr>
      <vt:lpstr>Дружина Стівенсона</vt:lpstr>
      <vt:lpstr>Родина Стівенсона</vt:lpstr>
      <vt:lpstr>Будинок Стівенсона на Самоа</vt:lpstr>
      <vt:lpstr>Будинок Стівенсона в Самоа</vt:lpstr>
      <vt:lpstr>Інтер’єри будинку</vt:lpstr>
      <vt:lpstr>Перші фото  після висадки</vt:lpstr>
      <vt:lpstr>Серед аборигенів</vt:lpstr>
      <vt:lpstr>Серед дружньої родини самоосців</vt:lpstr>
      <vt:lpstr>Найближчі друзі</vt:lpstr>
      <vt:lpstr>На Сомалі </vt:lpstr>
      <vt:lpstr>За дружньою бесідою</vt:lpstr>
      <vt:lpstr>Вождь племені і Стівенсон</vt:lpstr>
      <vt:lpstr>Слайд 18</vt:lpstr>
      <vt:lpstr>Стівенсон  за написанням  книги</vt:lpstr>
      <vt:lpstr>М Твен і Р. Стівенсон</vt:lpstr>
      <vt:lpstr>Будинки, де зупинявся Стівенсон</vt:lpstr>
      <vt:lpstr>Спадок Стивенсона</vt:lpstr>
      <vt:lpstr>Слайд 23</vt:lpstr>
      <vt:lpstr>Слайд 24</vt:lpstr>
      <vt:lpstr>Улюблені книги Стівенсона</vt:lpstr>
      <vt:lpstr>Слайд 26</vt:lpstr>
      <vt:lpstr>Слайд 27</vt:lpstr>
      <vt:lpstr>Слайд 28</vt:lpstr>
      <vt:lpstr>Піратська карта</vt:lpstr>
      <vt:lpstr>Слайд 30</vt:lpstr>
      <vt:lpstr>Ілюстрація до твору</vt:lpstr>
      <vt:lpstr>Кадри з фільму</vt:lpstr>
      <vt:lpstr>Слайд 33</vt:lpstr>
      <vt:lpstr>Ілюстрація та кадр з фільму</vt:lpstr>
      <vt:lpstr>Слайд 35</vt:lpstr>
      <vt:lpstr>Слайд 36</vt:lpstr>
      <vt:lpstr>Слайд 37</vt:lpstr>
      <vt:lpstr>Слайд 38</vt:lpstr>
      <vt:lpstr>Останні рядки творчості Стівенсона</vt:lpstr>
      <vt:lpstr>Р. Стівенсон з батьком</vt:lpstr>
      <vt:lpstr>Склеп, де похований Стівенсон</vt:lpstr>
      <vt:lpstr>Інтер’єр музею</vt:lpstr>
      <vt:lpstr>Слайд 43</vt:lpstr>
      <vt:lpstr>Музейне селище на Самоа</vt:lpstr>
      <vt:lpstr>Куточок музею на Самоа</vt:lpstr>
      <vt:lpstr>Слайд 46</vt:lpstr>
      <vt:lpstr>Слайд 47</vt:lpstr>
      <vt:lpstr>Слайд 48</vt:lpstr>
      <vt:lpstr>Джерела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Валентина</cp:lastModifiedBy>
  <cp:revision>29</cp:revision>
  <dcterms:created xsi:type="dcterms:W3CDTF">2019-01-21T12:15:29Z</dcterms:created>
  <dcterms:modified xsi:type="dcterms:W3CDTF">2019-02-01T19:43:51Z</dcterms:modified>
</cp:coreProperties>
</file>