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7" r:id="rId10"/>
    <p:sldId id="266" r:id="rId11"/>
    <p:sldId id="270" r:id="rId12"/>
    <p:sldId id="273" r:id="rId13"/>
    <p:sldId id="264" r:id="rId14"/>
    <p:sldId id="268" r:id="rId15"/>
    <p:sldId id="265" r:id="rId16"/>
    <p:sldId id="271" r:id="rId17"/>
    <p:sldId id="272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2" r:id="rId26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008000"/>
    <a:srgbClr val="9933FF"/>
    <a:srgbClr val="CC0066"/>
    <a:srgbClr val="0066FF"/>
    <a:srgbClr val="660033"/>
    <a:srgbClr val="003300"/>
    <a:srgbClr val="D60093"/>
    <a:srgbClr val="FF33CC"/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6" d="100"/>
          <a:sy n="66" d="100"/>
        </p:scale>
        <p:origin x="-552" y="-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59875" cy="6870700"/>
            <a:chOff x="0" y="0"/>
            <a:chExt cx="5770" cy="4328"/>
          </a:xfrm>
        </p:grpSpPr>
        <p:sp>
          <p:nvSpPr>
            <p:cNvPr id="14339" name="Rectangle 3"/>
            <p:cNvSpPr>
              <a:spLocks noChangeArrowheads="1"/>
            </p:cNvSpPr>
            <p:nvPr/>
          </p:nvSpPr>
          <p:spPr bwMode="hidden">
            <a:xfrm>
              <a:off x="0" y="4186"/>
              <a:ext cx="5089" cy="14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kumimoji="1" lang="ru-RU" dirty="0"/>
            </a:p>
          </p:txBody>
        </p:sp>
        <p:sp>
          <p:nvSpPr>
            <p:cNvPr id="14340" name="Rectangle 4"/>
            <p:cNvSpPr>
              <a:spLocks noChangeArrowheads="1"/>
            </p:cNvSpPr>
            <p:nvPr/>
          </p:nvSpPr>
          <p:spPr bwMode="hidden">
            <a:xfrm>
              <a:off x="0" y="0"/>
              <a:ext cx="5089" cy="12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kumimoji="1" lang="ru-RU" dirty="0"/>
            </a:p>
          </p:txBody>
        </p:sp>
        <p:sp>
          <p:nvSpPr>
            <p:cNvPr id="14341" name="Rectangle 5"/>
            <p:cNvSpPr>
              <a:spLocks noChangeArrowheads="1"/>
            </p:cNvSpPr>
            <p:nvPr/>
          </p:nvSpPr>
          <p:spPr bwMode="auto">
            <a:xfrm>
              <a:off x="5010" y="0"/>
              <a:ext cx="758" cy="432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84706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84706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kumimoji="1" lang="ru-RU" dirty="0"/>
            </a:p>
          </p:txBody>
        </p:sp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4944" y="1"/>
              <a:ext cx="816" cy="3974"/>
              <a:chOff x="4944" y="1"/>
              <a:chExt cx="816" cy="3974"/>
            </a:xfrm>
          </p:grpSpPr>
          <p:grpSp>
            <p:nvGrpSpPr>
              <p:cNvPr id="4" name="Group 7"/>
              <p:cNvGrpSpPr>
                <a:grpSpLocks/>
              </p:cNvGrpSpPr>
              <p:nvPr userDrawn="1"/>
            </p:nvGrpSpPr>
            <p:grpSpPr bwMode="auto">
              <a:xfrm>
                <a:off x="5280" y="1"/>
                <a:ext cx="480" cy="1430"/>
                <a:chOff x="5280" y="1"/>
                <a:chExt cx="480" cy="1430"/>
              </a:xfrm>
            </p:grpSpPr>
            <p:grpSp>
              <p:nvGrpSpPr>
                <p:cNvPr id="5" name="Group 8"/>
                <p:cNvGrpSpPr>
                  <a:grpSpLocks/>
                </p:cNvGrpSpPr>
                <p:nvPr userDrawn="1"/>
              </p:nvGrpSpPr>
              <p:grpSpPr bwMode="auto">
                <a:xfrm rot="-5400000">
                  <a:off x="5484" y="0"/>
                  <a:ext cx="174" cy="176"/>
                  <a:chOff x="1657" y="323"/>
                  <a:chExt cx="1691" cy="2560"/>
                </a:xfrm>
              </p:grpSpPr>
              <p:grpSp>
                <p:nvGrpSpPr>
                  <p:cNvPr id="6" name="Group 9"/>
                  <p:cNvGrpSpPr>
                    <a:grpSpLocks/>
                  </p:cNvGrpSpPr>
                  <p:nvPr/>
                </p:nvGrpSpPr>
                <p:grpSpPr bwMode="auto">
                  <a:xfrm>
                    <a:off x="1657" y="323"/>
                    <a:ext cx="1691" cy="2560"/>
                    <a:chOff x="1657" y="323"/>
                    <a:chExt cx="1691" cy="2560"/>
                  </a:xfrm>
                </p:grpSpPr>
                <p:sp>
                  <p:nvSpPr>
                    <p:cNvPr id="14346" name="Freeform 10"/>
                    <p:cNvSpPr>
                      <a:spLocks/>
                    </p:cNvSpPr>
                    <p:nvPr/>
                  </p:nvSpPr>
                  <p:spPr bwMode="auto">
                    <a:xfrm>
                      <a:off x="2117" y="323"/>
                      <a:ext cx="1231" cy="2560"/>
                    </a:xfrm>
                    <a:custGeom>
                      <a:avLst/>
                      <a:gdLst/>
                      <a:ahLst/>
                      <a:cxnLst>
                        <a:cxn ang="0">
                          <a:pos x="337" y="283"/>
                        </a:cxn>
                        <a:cxn ang="0">
                          <a:pos x="415" y="115"/>
                        </a:cxn>
                        <a:cxn ang="0">
                          <a:pos x="583" y="7"/>
                        </a:cxn>
                        <a:cxn ang="0">
                          <a:pos x="895" y="61"/>
                        </a:cxn>
                        <a:cxn ang="0">
                          <a:pos x="1051" y="349"/>
                        </a:cxn>
                        <a:cxn ang="0">
                          <a:pos x="979" y="769"/>
                        </a:cxn>
                        <a:cxn ang="0">
                          <a:pos x="943" y="943"/>
                        </a:cxn>
                        <a:cxn ang="0">
                          <a:pos x="1105" y="1075"/>
                        </a:cxn>
                        <a:cxn ang="0">
                          <a:pos x="1231" y="1525"/>
                        </a:cxn>
                        <a:cxn ang="0">
                          <a:pos x="1123" y="1969"/>
                        </a:cxn>
                        <a:cxn ang="0">
                          <a:pos x="907" y="2077"/>
                        </a:cxn>
                        <a:cxn ang="0">
                          <a:pos x="721" y="2059"/>
                        </a:cxn>
                        <a:cxn ang="0">
                          <a:pos x="655" y="2251"/>
                        </a:cxn>
                        <a:cxn ang="0">
                          <a:pos x="529" y="2527"/>
                        </a:cxn>
                        <a:cxn ang="0">
                          <a:pos x="211" y="2509"/>
                        </a:cxn>
                        <a:cxn ang="0">
                          <a:pos x="31" y="2227"/>
                        </a:cxn>
                        <a:cxn ang="0">
                          <a:pos x="25" y="1969"/>
                        </a:cxn>
                        <a:cxn ang="0">
                          <a:pos x="145" y="1651"/>
                        </a:cxn>
                        <a:cxn ang="0">
                          <a:pos x="259" y="1513"/>
                        </a:cxn>
                        <a:cxn ang="0">
                          <a:pos x="217" y="1729"/>
                        </a:cxn>
                        <a:cxn ang="0">
                          <a:pos x="73" y="2023"/>
                        </a:cxn>
                        <a:cxn ang="0">
                          <a:pos x="169" y="2323"/>
                        </a:cxn>
                        <a:cxn ang="0">
                          <a:pos x="439" y="2431"/>
                        </a:cxn>
                        <a:cxn ang="0">
                          <a:pos x="595" y="2227"/>
                        </a:cxn>
                        <a:cxn ang="0">
                          <a:pos x="577" y="1807"/>
                        </a:cxn>
                        <a:cxn ang="0">
                          <a:pos x="493" y="1531"/>
                        </a:cxn>
                        <a:cxn ang="0">
                          <a:pos x="535" y="1459"/>
                        </a:cxn>
                        <a:cxn ang="0">
                          <a:pos x="625" y="1633"/>
                        </a:cxn>
                        <a:cxn ang="0">
                          <a:pos x="721" y="1933"/>
                        </a:cxn>
                        <a:cxn ang="0">
                          <a:pos x="967" y="1963"/>
                        </a:cxn>
                        <a:cxn ang="0">
                          <a:pos x="1135" y="1687"/>
                        </a:cxn>
                        <a:cxn ang="0">
                          <a:pos x="1117" y="1273"/>
                        </a:cxn>
                        <a:cxn ang="0">
                          <a:pos x="883" y="1057"/>
                        </a:cxn>
                        <a:cxn ang="0">
                          <a:pos x="679" y="1129"/>
                        </a:cxn>
                        <a:cxn ang="0">
                          <a:pos x="577" y="1117"/>
                        </a:cxn>
                        <a:cxn ang="0">
                          <a:pos x="619" y="1033"/>
                        </a:cxn>
                        <a:cxn ang="0">
                          <a:pos x="811" y="937"/>
                        </a:cxn>
                        <a:cxn ang="0">
                          <a:pos x="949" y="613"/>
                        </a:cxn>
                        <a:cxn ang="0">
                          <a:pos x="883" y="175"/>
                        </a:cxn>
                        <a:cxn ang="0">
                          <a:pos x="619" y="103"/>
                        </a:cxn>
                        <a:cxn ang="0">
                          <a:pos x="391" y="355"/>
                        </a:cxn>
                        <a:cxn ang="0">
                          <a:pos x="403" y="763"/>
                        </a:cxn>
                        <a:cxn ang="0">
                          <a:pos x="343" y="949"/>
                        </a:cxn>
                        <a:cxn ang="0">
                          <a:pos x="289" y="685"/>
                        </a:cxn>
                        <a:cxn ang="0">
                          <a:pos x="307" y="367"/>
                        </a:cxn>
                      </a:cxnLst>
                      <a:rect l="0" t="0" r="r" b="b"/>
                      <a:pathLst>
                        <a:path w="1231" h="2560">
                          <a:moveTo>
                            <a:pt x="307" y="367"/>
                          </a:moveTo>
                          <a:cubicBezTo>
                            <a:pt x="317" y="336"/>
                            <a:pt x="326" y="303"/>
                            <a:pt x="337" y="283"/>
                          </a:cubicBezTo>
                          <a:cubicBezTo>
                            <a:pt x="348" y="263"/>
                            <a:pt x="360" y="275"/>
                            <a:pt x="373" y="247"/>
                          </a:cubicBezTo>
                          <a:cubicBezTo>
                            <a:pt x="386" y="219"/>
                            <a:pt x="400" y="147"/>
                            <a:pt x="415" y="115"/>
                          </a:cubicBezTo>
                          <a:cubicBezTo>
                            <a:pt x="430" y="83"/>
                            <a:pt x="435" y="73"/>
                            <a:pt x="463" y="55"/>
                          </a:cubicBezTo>
                          <a:cubicBezTo>
                            <a:pt x="491" y="37"/>
                            <a:pt x="536" y="14"/>
                            <a:pt x="583" y="7"/>
                          </a:cubicBezTo>
                          <a:cubicBezTo>
                            <a:pt x="630" y="0"/>
                            <a:pt x="693" y="4"/>
                            <a:pt x="745" y="13"/>
                          </a:cubicBezTo>
                          <a:cubicBezTo>
                            <a:pt x="797" y="22"/>
                            <a:pt x="852" y="34"/>
                            <a:pt x="895" y="61"/>
                          </a:cubicBezTo>
                          <a:cubicBezTo>
                            <a:pt x="938" y="88"/>
                            <a:pt x="977" y="127"/>
                            <a:pt x="1003" y="175"/>
                          </a:cubicBezTo>
                          <a:cubicBezTo>
                            <a:pt x="1029" y="223"/>
                            <a:pt x="1044" y="287"/>
                            <a:pt x="1051" y="349"/>
                          </a:cubicBezTo>
                          <a:cubicBezTo>
                            <a:pt x="1058" y="411"/>
                            <a:pt x="1057" y="477"/>
                            <a:pt x="1045" y="547"/>
                          </a:cubicBezTo>
                          <a:cubicBezTo>
                            <a:pt x="1033" y="617"/>
                            <a:pt x="995" y="712"/>
                            <a:pt x="979" y="769"/>
                          </a:cubicBezTo>
                          <a:cubicBezTo>
                            <a:pt x="963" y="826"/>
                            <a:pt x="955" y="860"/>
                            <a:pt x="949" y="889"/>
                          </a:cubicBezTo>
                          <a:cubicBezTo>
                            <a:pt x="943" y="918"/>
                            <a:pt x="936" y="925"/>
                            <a:pt x="943" y="943"/>
                          </a:cubicBezTo>
                          <a:cubicBezTo>
                            <a:pt x="950" y="961"/>
                            <a:pt x="964" y="975"/>
                            <a:pt x="991" y="997"/>
                          </a:cubicBezTo>
                          <a:cubicBezTo>
                            <a:pt x="1018" y="1019"/>
                            <a:pt x="1069" y="1033"/>
                            <a:pt x="1105" y="1075"/>
                          </a:cubicBezTo>
                          <a:cubicBezTo>
                            <a:pt x="1141" y="1117"/>
                            <a:pt x="1186" y="1174"/>
                            <a:pt x="1207" y="1249"/>
                          </a:cubicBezTo>
                          <a:cubicBezTo>
                            <a:pt x="1228" y="1324"/>
                            <a:pt x="1231" y="1441"/>
                            <a:pt x="1231" y="1525"/>
                          </a:cubicBezTo>
                          <a:cubicBezTo>
                            <a:pt x="1231" y="1609"/>
                            <a:pt x="1225" y="1679"/>
                            <a:pt x="1207" y="1753"/>
                          </a:cubicBezTo>
                          <a:cubicBezTo>
                            <a:pt x="1189" y="1827"/>
                            <a:pt x="1153" y="1917"/>
                            <a:pt x="1123" y="1969"/>
                          </a:cubicBezTo>
                          <a:cubicBezTo>
                            <a:pt x="1093" y="2021"/>
                            <a:pt x="1063" y="2047"/>
                            <a:pt x="1027" y="2065"/>
                          </a:cubicBezTo>
                          <a:cubicBezTo>
                            <a:pt x="991" y="2083"/>
                            <a:pt x="951" y="2079"/>
                            <a:pt x="907" y="2077"/>
                          </a:cubicBezTo>
                          <a:cubicBezTo>
                            <a:pt x="863" y="2075"/>
                            <a:pt x="794" y="2056"/>
                            <a:pt x="763" y="2053"/>
                          </a:cubicBezTo>
                          <a:cubicBezTo>
                            <a:pt x="732" y="2050"/>
                            <a:pt x="733" y="2050"/>
                            <a:pt x="721" y="2059"/>
                          </a:cubicBezTo>
                          <a:cubicBezTo>
                            <a:pt x="709" y="2068"/>
                            <a:pt x="702" y="2075"/>
                            <a:pt x="691" y="2107"/>
                          </a:cubicBezTo>
                          <a:cubicBezTo>
                            <a:pt x="680" y="2139"/>
                            <a:pt x="665" y="2205"/>
                            <a:pt x="655" y="2251"/>
                          </a:cubicBezTo>
                          <a:cubicBezTo>
                            <a:pt x="645" y="2297"/>
                            <a:pt x="652" y="2337"/>
                            <a:pt x="631" y="2383"/>
                          </a:cubicBezTo>
                          <a:cubicBezTo>
                            <a:pt x="610" y="2429"/>
                            <a:pt x="574" y="2498"/>
                            <a:pt x="529" y="2527"/>
                          </a:cubicBezTo>
                          <a:cubicBezTo>
                            <a:pt x="484" y="2556"/>
                            <a:pt x="414" y="2560"/>
                            <a:pt x="361" y="2557"/>
                          </a:cubicBezTo>
                          <a:cubicBezTo>
                            <a:pt x="308" y="2554"/>
                            <a:pt x="256" y="2537"/>
                            <a:pt x="211" y="2509"/>
                          </a:cubicBezTo>
                          <a:cubicBezTo>
                            <a:pt x="166" y="2481"/>
                            <a:pt x="121" y="2436"/>
                            <a:pt x="91" y="2389"/>
                          </a:cubicBezTo>
                          <a:cubicBezTo>
                            <a:pt x="61" y="2342"/>
                            <a:pt x="46" y="2275"/>
                            <a:pt x="31" y="2227"/>
                          </a:cubicBezTo>
                          <a:cubicBezTo>
                            <a:pt x="16" y="2179"/>
                            <a:pt x="2" y="2144"/>
                            <a:pt x="1" y="2101"/>
                          </a:cubicBezTo>
                          <a:cubicBezTo>
                            <a:pt x="0" y="2058"/>
                            <a:pt x="13" y="2018"/>
                            <a:pt x="25" y="1969"/>
                          </a:cubicBezTo>
                          <a:cubicBezTo>
                            <a:pt x="37" y="1920"/>
                            <a:pt x="53" y="1860"/>
                            <a:pt x="73" y="1807"/>
                          </a:cubicBezTo>
                          <a:cubicBezTo>
                            <a:pt x="93" y="1754"/>
                            <a:pt x="122" y="1698"/>
                            <a:pt x="145" y="1651"/>
                          </a:cubicBezTo>
                          <a:cubicBezTo>
                            <a:pt x="168" y="1604"/>
                            <a:pt x="192" y="1548"/>
                            <a:pt x="211" y="1525"/>
                          </a:cubicBezTo>
                          <a:cubicBezTo>
                            <a:pt x="230" y="1502"/>
                            <a:pt x="249" y="1502"/>
                            <a:pt x="259" y="1513"/>
                          </a:cubicBezTo>
                          <a:cubicBezTo>
                            <a:pt x="269" y="1524"/>
                            <a:pt x="278" y="1555"/>
                            <a:pt x="271" y="1591"/>
                          </a:cubicBezTo>
                          <a:cubicBezTo>
                            <a:pt x="264" y="1627"/>
                            <a:pt x="242" y="1682"/>
                            <a:pt x="217" y="1729"/>
                          </a:cubicBezTo>
                          <a:cubicBezTo>
                            <a:pt x="192" y="1776"/>
                            <a:pt x="145" y="1824"/>
                            <a:pt x="121" y="1873"/>
                          </a:cubicBezTo>
                          <a:cubicBezTo>
                            <a:pt x="97" y="1922"/>
                            <a:pt x="76" y="1970"/>
                            <a:pt x="73" y="2023"/>
                          </a:cubicBezTo>
                          <a:cubicBezTo>
                            <a:pt x="70" y="2076"/>
                            <a:pt x="87" y="2141"/>
                            <a:pt x="103" y="2191"/>
                          </a:cubicBezTo>
                          <a:cubicBezTo>
                            <a:pt x="119" y="2241"/>
                            <a:pt x="140" y="2285"/>
                            <a:pt x="169" y="2323"/>
                          </a:cubicBezTo>
                          <a:cubicBezTo>
                            <a:pt x="198" y="2361"/>
                            <a:pt x="232" y="2401"/>
                            <a:pt x="277" y="2419"/>
                          </a:cubicBezTo>
                          <a:cubicBezTo>
                            <a:pt x="322" y="2437"/>
                            <a:pt x="395" y="2440"/>
                            <a:pt x="439" y="2431"/>
                          </a:cubicBezTo>
                          <a:cubicBezTo>
                            <a:pt x="483" y="2422"/>
                            <a:pt x="515" y="2399"/>
                            <a:pt x="541" y="2365"/>
                          </a:cubicBezTo>
                          <a:cubicBezTo>
                            <a:pt x="567" y="2331"/>
                            <a:pt x="583" y="2280"/>
                            <a:pt x="595" y="2227"/>
                          </a:cubicBezTo>
                          <a:cubicBezTo>
                            <a:pt x="607" y="2174"/>
                            <a:pt x="616" y="2117"/>
                            <a:pt x="613" y="2047"/>
                          </a:cubicBezTo>
                          <a:cubicBezTo>
                            <a:pt x="610" y="1977"/>
                            <a:pt x="589" y="1871"/>
                            <a:pt x="577" y="1807"/>
                          </a:cubicBezTo>
                          <a:cubicBezTo>
                            <a:pt x="565" y="1743"/>
                            <a:pt x="555" y="1709"/>
                            <a:pt x="541" y="1663"/>
                          </a:cubicBezTo>
                          <a:cubicBezTo>
                            <a:pt x="527" y="1617"/>
                            <a:pt x="502" y="1561"/>
                            <a:pt x="493" y="1531"/>
                          </a:cubicBezTo>
                          <a:cubicBezTo>
                            <a:pt x="484" y="1501"/>
                            <a:pt x="480" y="1495"/>
                            <a:pt x="487" y="1483"/>
                          </a:cubicBezTo>
                          <a:cubicBezTo>
                            <a:pt x="494" y="1471"/>
                            <a:pt x="519" y="1455"/>
                            <a:pt x="535" y="1459"/>
                          </a:cubicBezTo>
                          <a:cubicBezTo>
                            <a:pt x="551" y="1463"/>
                            <a:pt x="568" y="1478"/>
                            <a:pt x="583" y="1507"/>
                          </a:cubicBezTo>
                          <a:cubicBezTo>
                            <a:pt x="598" y="1536"/>
                            <a:pt x="610" y="1583"/>
                            <a:pt x="625" y="1633"/>
                          </a:cubicBezTo>
                          <a:cubicBezTo>
                            <a:pt x="640" y="1683"/>
                            <a:pt x="657" y="1757"/>
                            <a:pt x="673" y="1807"/>
                          </a:cubicBezTo>
                          <a:cubicBezTo>
                            <a:pt x="689" y="1857"/>
                            <a:pt x="697" y="1905"/>
                            <a:pt x="721" y="1933"/>
                          </a:cubicBezTo>
                          <a:cubicBezTo>
                            <a:pt x="745" y="1961"/>
                            <a:pt x="776" y="1970"/>
                            <a:pt x="817" y="1975"/>
                          </a:cubicBezTo>
                          <a:cubicBezTo>
                            <a:pt x="858" y="1980"/>
                            <a:pt x="926" y="1980"/>
                            <a:pt x="967" y="1963"/>
                          </a:cubicBezTo>
                          <a:cubicBezTo>
                            <a:pt x="1008" y="1946"/>
                            <a:pt x="1035" y="1919"/>
                            <a:pt x="1063" y="1873"/>
                          </a:cubicBezTo>
                          <a:cubicBezTo>
                            <a:pt x="1091" y="1827"/>
                            <a:pt x="1122" y="1761"/>
                            <a:pt x="1135" y="1687"/>
                          </a:cubicBezTo>
                          <a:cubicBezTo>
                            <a:pt x="1148" y="1613"/>
                            <a:pt x="1144" y="1498"/>
                            <a:pt x="1141" y="1429"/>
                          </a:cubicBezTo>
                          <a:cubicBezTo>
                            <a:pt x="1138" y="1360"/>
                            <a:pt x="1140" y="1325"/>
                            <a:pt x="1117" y="1273"/>
                          </a:cubicBezTo>
                          <a:cubicBezTo>
                            <a:pt x="1094" y="1221"/>
                            <a:pt x="1042" y="1153"/>
                            <a:pt x="1003" y="1117"/>
                          </a:cubicBezTo>
                          <a:cubicBezTo>
                            <a:pt x="964" y="1081"/>
                            <a:pt x="919" y="1064"/>
                            <a:pt x="883" y="1057"/>
                          </a:cubicBezTo>
                          <a:cubicBezTo>
                            <a:pt x="847" y="1050"/>
                            <a:pt x="821" y="1063"/>
                            <a:pt x="787" y="1075"/>
                          </a:cubicBezTo>
                          <a:cubicBezTo>
                            <a:pt x="753" y="1087"/>
                            <a:pt x="706" y="1117"/>
                            <a:pt x="679" y="1129"/>
                          </a:cubicBezTo>
                          <a:cubicBezTo>
                            <a:pt x="652" y="1141"/>
                            <a:pt x="642" y="1149"/>
                            <a:pt x="625" y="1147"/>
                          </a:cubicBezTo>
                          <a:cubicBezTo>
                            <a:pt x="608" y="1145"/>
                            <a:pt x="584" y="1130"/>
                            <a:pt x="577" y="1117"/>
                          </a:cubicBezTo>
                          <a:cubicBezTo>
                            <a:pt x="570" y="1104"/>
                            <a:pt x="576" y="1083"/>
                            <a:pt x="583" y="1069"/>
                          </a:cubicBezTo>
                          <a:cubicBezTo>
                            <a:pt x="590" y="1055"/>
                            <a:pt x="599" y="1043"/>
                            <a:pt x="619" y="1033"/>
                          </a:cubicBezTo>
                          <a:cubicBezTo>
                            <a:pt x="639" y="1023"/>
                            <a:pt x="671" y="1025"/>
                            <a:pt x="703" y="1009"/>
                          </a:cubicBezTo>
                          <a:cubicBezTo>
                            <a:pt x="735" y="993"/>
                            <a:pt x="780" y="965"/>
                            <a:pt x="811" y="937"/>
                          </a:cubicBezTo>
                          <a:cubicBezTo>
                            <a:pt x="842" y="909"/>
                            <a:pt x="866" y="895"/>
                            <a:pt x="889" y="841"/>
                          </a:cubicBezTo>
                          <a:cubicBezTo>
                            <a:pt x="912" y="787"/>
                            <a:pt x="939" y="696"/>
                            <a:pt x="949" y="613"/>
                          </a:cubicBezTo>
                          <a:cubicBezTo>
                            <a:pt x="959" y="530"/>
                            <a:pt x="960" y="416"/>
                            <a:pt x="949" y="343"/>
                          </a:cubicBezTo>
                          <a:cubicBezTo>
                            <a:pt x="938" y="270"/>
                            <a:pt x="914" y="215"/>
                            <a:pt x="883" y="175"/>
                          </a:cubicBezTo>
                          <a:cubicBezTo>
                            <a:pt x="852" y="135"/>
                            <a:pt x="807" y="115"/>
                            <a:pt x="763" y="103"/>
                          </a:cubicBezTo>
                          <a:cubicBezTo>
                            <a:pt x="719" y="91"/>
                            <a:pt x="665" y="90"/>
                            <a:pt x="619" y="103"/>
                          </a:cubicBezTo>
                          <a:cubicBezTo>
                            <a:pt x="573" y="116"/>
                            <a:pt x="525" y="139"/>
                            <a:pt x="487" y="181"/>
                          </a:cubicBezTo>
                          <a:cubicBezTo>
                            <a:pt x="449" y="223"/>
                            <a:pt x="412" y="301"/>
                            <a:pt x="391" y="355"/>
                          </a:cubicBezTo>
                          <a:cubicBezTo>
                            <a:pt x="370" y="409"/>
                            <a:pt x="359" y="437"/>
                            <a:pt x="361" y="505"/>
                          </a:cubicBezTo>
                          <a:cubicBezTo>
                            <a:pt x="363" y="573"/>
                            <a:pt x="399" y="691"/>
                            <a:pt x="403" y="763"/>
                          </a:cubicBezTo>
                          <a:cubicBezTo>
                            <a:pt x="407" y="835"/>
                            <a:pt x="395" y="906"/>
                            <a:pt x="385" y="937"/>
                          </a:cubicBezTo>
                          <a:cubicBezTo>
                            <a:pt x="375" y="968"/>
                            <a:pt x="356" y="957"/>
                            <a:pt x="343" y="949"/>
                          </a:cubicBezTo>
                          <a:cubicBezTo>
                            <a:pt x="330" y="941"/>
                            <a:pt x="316" y="933"/>
                            <a:pt x="307" y="889"/>
                          </a:cubicBezTo>
                          <a:cubicBezTo>
                            <a:pt x="298" y="845"/>
                            <a:pt x="294" y="755"/>
                            <a:pt x="289" y="685"/>
                          </a:cubicBezTo>
                          <a:cubicBezTo>
                            <a:pt x="284" y="615"/>
                            <a:pt x="273" y="523"/>
                            <a:pt x="277" y="469"/>
                          </a:cubicBezTo>
                          <a:cubicBezTo>
                            <a:pt x="281" y="415"/>
                            <a:pt x="297" y="398"/>
                            <a:pt x="307" y="367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uk-UA" dirty="0"/>
                    </a:p>
                  </p:txBody>
                </p:sp>
                <p:sp>
                  <p:nvSpPr>
                    <p:cNvPr id="14347" name="Freeform 11"/>
                    <p:cNvSpPr>
                      <a:spLocks/>
                    </p:cNvSpPr>
                    <p:nvPr/>
                  </p:nvSpPr>
                  <p:spPr bwMode="auto">
                    <a:xfrm>
                      <a:off x="1657" y="376"/>
                      <a:ext cx="865" cy="2071"/>
                    </a:xfrm>
                    <a:custGeom>
                      <a:avLst/>
                      <a:gdLst/>
                      <a:ahLst/>
                      <a:cxnLst>
                        <a:cxn ang="0">
                          <a:pos x="785" y="530"/>
                        </a:cxn>
                        <a:cxn ang="0">
                          <a:pos x="797" y="350"/>
                        </a:cxn>
                        <a:cxn ang="0">
                          <a:pos x="863" y="206"/>
                        </a:cxn>
                        <a:cxn ang="0">
                          <a:pos x="809" y="218"/>
                        </a:cxn>
                        <a:cxn ang="0">
                          <a:pos x="749" y="218"/>
                        </a:cxn>
                        <a:cxn ang="0">
                          <a:pos x="683" y="116"/>
                        </a:cxn>
                        <a:cxn ang="0">
                          <a:pos x="611" y="32"/>
                        </a:cxn>
                        <a:cxn ang="0">
                          <a:pos x="509" y="2"/>
                        </a:cxn>
                        <a:cxn ang="0">
                          <a:pos x="407" y="20"/>
                        </a:cxn>
                        <a:cxn ang="0">
                          <a:pos x="281" y="74"/>
                        </a:cxn>
                        <a:cxn ang="0">
                          <a:pos x="173" y="206"/>
                        </a:cxn>
                        <a:cxn ang="0">
                          <a:pos x="119" y="404"/>
                        </a:cxn>
                        <a:cxn ang="0">
                          <a:pos x="131" y="590"/>
                        </a:cxn>
                        <a:cxn ang="0">
                          <a:pos x="173" y="782"/>
                        </a:cxn>
                        <a:cxn ang="0">
                          <a:pos x="197" y="884"/>
                        </a:cxn>
                        <a:cxn ang="0">
                          <a:pos x="167" y="986"/>
                        </a:cxn>
                        <a:cxn ang="0">
                          <a:pos x="65" y="1124"/>
                        </a:cxn>
                        <a:cxn ang="0">
                          <a:pos x="17" y="1298"/>
                        </a:cxn>
                        <a:cxn ang="0">
                          <a:pos x="5" y="1550"/>
                        </a:cxn>
                        <a:cxn ang="0">
                          <a:pos x="47" y="1748"/>
                        </a:cxn>
                        <a:cxn ang="0">
                          <a:pos x="131" y="1898"/>
                        </a:cxn>
                        <a:cxn ang="0">
                          <a:pos x="299" y="1988"/>
                        </a:cxn>
                        <a:cxn ang="0">
                          <a:pos x="425" y="1982"/>
                        </a:cxn>
                        <a:cxn ang="0">
                          <a:pos x="467" y="1994"/>
                        </a:cxn>
                        <a:cxn ang="0">
                          <a:pos x="497" y="2066"/>
                        </a:cxn>
                        <a:cxn ang="0">
                          <a:pos x="497" y="1964"/>
                        </a:cxn>
                        <a:cxn ang="0">
                          <a:pos x="557" y="1778"/>
                        </a:cxn>
                        <a:cxn ang="0">
                          <a:pos x="617" y="1658"/>
                        </a:cxn>
                        <a:cxn ang="0">
                          <a:pos x="581" y="1700"/>
                        </a:cxn>
                        <a:cxn ang="0">
                          <a:pos x="515" y="1820"/>
                        </a:cxn>
                        <a:cxn ang="0">
                          <a:pos x="407" y="1904"/>
                        </a:cxn>
                        <a:cxn ang="0">
                          <a:pos x="269" y="1898"/>
                        </a:cxn>
                        <a:cxn ang="0">
                          <a:pos x="179" y="1814"/>
                        </a:cxn>
                        <a:cxn ang="0">
                          <a:pos x="113" y="1640"/>
                        </a:cxn>
                        <a:cxn ang="0">
                          <a:pos x="107" y="1394"/>
                        </a:cxn>
                        <a:cxn ang="0">
                          <a:pos x="137" y="1190"/>
                        </a:cxn>
                        <a:cxn ang="0">
                          <a:pos x="203" y="1070"/>
                        </a:cxn>
                        <a:cxn ang="0">
                          <a:pos x="323" y="1022"/>
                        </a:cxn>
                        <a:cxn ang="0">
                          <a:pos x="509" y="1076"/>
                        </a:cxn>
                        <a:cxn ang="0">
                          <a:pos x="611" y="1124"/>
                        </a:cxn>
                        <a:cxn ang="0">
                          <a:pos x="665" y="1100"/>
                        </a:cxn>
                        <a:cxn ang="0">
                          <a:pos x="659" y="1046"/>
                        </a:cxn>
                        <a:cxn ang="0">
                          <a:pos x="611" y="1004"/>
                        </a:cxn>
                        <a:cxn ang="0">
                          <a:pos x="497" y="980"/>
                        </a:cxn>
                        <a:cxn ang="0">
                          <a:pos x="323" y="896"/>
                        </a:cxn>
                        <a:cxn ang="0">
                          <a:pos x="233" y="680"/>
                        </a:cxn>
                        <a:cxn ang="0">
                          <a:pos x="209" y="416"/>
                        </a:cxn>
                        <a:cxn ang="0">
                          <a:pos x="317" y="170"/>
                        </a:cxn>
                        <a:cxn ang="0">
                          <a:pos x="485" y="110"/>
                        </a:cxn>
                        <a:cxn ang="0">
                          <a:pos x="617" y="164"/>
                        </a:cxn>
                        <a:cxn ang="0">
                          <a:pos x="707" y="290"/>
                        </a:cxn>
                        <a:cxn ang="0">
                          <a:pos x="737" y="428"/>
                        </a:cxn>
                        <a:cxn ang="0">
                          <a:pos x="773" y="602"/>
                        </a:cxn>
                        <a:cxn ang="0">
                          <a:pos x="809" y="584"/>
                        </a:cxn>
                        <a:cxn ang="0">
                          <a:pos x="785" y="530"/>
                        </a:cxn>
                      </a:cxnLst>
                      <a:rect l="0" t="0" r="r" b="b"/>
                      <a:pathLst>
                        <a:path w="865" h="2071">
                          <a:moveTo>
                            <a:pt x="785" y="530"/>
                          </a:moveTo>
                          <a:cubicBezTo>
                            <a:pt x="783" y="491"/>
                            <a:pt x="784" y="404"/>
                            <a:pt x="797" y="350"/>
                          </a:cubicBezTo>
                          <a:cubicBezTo>
                            <a:pt x="810" y="296"/>
                            <a:pt x="861" y="228"/>
                            <a:pt x="863" y="206"/>
                          </a:cubicBezTo>
                          <a:cubicBezTo>
                            <a:pt x="865" y="184"/>
                            <a:pt x="828" y="216"/>
                            <a:pt x="809" y="218"/>
                          </a:cubicBezTo>
                          <a:cubicBezTo>
                            <a:pt x="790" y="220"/>
                            <a:pt x="770" y="235"/>
                            <a:pt x="749" y="218"/>
                          </a:cubicBezTo>
                          <a:cubicBezTo>
                            <a:pt x="728" y="201"/>
                            <a:pt x="706" y="147"/>
                            <a:pt x="683" y="116"/>
                          </a:cubicBezTo>
                          <a:cubicBezTo>
                            <a:pt x="660" y="85"/>
                            <a:pt x="640" y="51"/>
                            <a:pt x="611" y="32"/>
                          </a:cubicBezTo>
                          <a:cubicBezTo>
                            <a:pt x="582" y="13"/>
                            <a:pt x="543" y="4"/>
                            <a:pt x="509" y="2"/>
                          </a:cubicBezTo>
                          <a:cubicBezTo>
                            <a:pt x="475" y="0"/>
                            <a:pt x="445" y="8"/>
                            <a:pt x="407" y="20"/>
                          </a:cubicBezTo>
                          <a:cubicBezTo>
                            <a:pt x="369" y="32"/>
                            <a:pt x="320" y="43"/>
                            <a:pt x="281" y="74"/>
                          </a:cubicBezTo>
                          <a:cubicBezTo>
                            <a:pt x="242" y="105"/>
                            <a:pt x="200" y="151"/>
                            <a:pt x="173" y="206"/>
                          </a:cubicBezTo>
                          <a:cubicBezTo>
                            <a:pt x="146" y="261"/>
                            <a:pt x="126" y="340"/>
                            <a:pt x="119" y="404"/>
                          </a:cubicBezTo>
                          <a:cubicBezTo>
                            <a:pt x="112" y="468"/>
                            <a:pt x="122" y="527"/>
                            <a:pt x="131" y="590"/>
                          </a:cubicBezTo>
                          <a:cubicBezTo>
                            <a:pt x="140" y="653"/>
                            <a:pt x="162" y="733"/>
                            <a:pt x="173" y="782"/>
                          </a:cubicBezTo>
                          <a:cubicBezTo>
                            <a:pt x="184" y="831"/>
                            <a:pt x="198" y="850"/>
                            <a:pt x="197" y="884"/>
                          </a:cubicBezTo>
                          <a:cubicBezTo>
                            <a:pt x="196" y="918"/>
                            <a:pt x="189" y="946"/>
                            <a:pt x="167" y="986"/>
                          </a:cubicBezTo>
                          <a:cubicBezTo>
                            <a:pt x="145" y="1026"/>
                            <a:pt x="90" y="1072"/>
                            <a:pt x="65" y="1124"/>
                          </a:cubicBezTo>
                          <a:cubicBezTo>
                            <a:pt x="40" y="1176"/>
                            <a:pt x="27" y="1227"/>
                            <a:pt x="17" y="1298"/>
                          </a:cubicBezTo>
                          <a:cubicBezTo>
                            <a:pt x="7" y="1369"/>
                            <a:pt x="0" y="1475"/>
                            <a:pt x="5" y="1550"/>
                          </a:cubicBezTo>
                          <a:cubicBezTo>
                            <a:pt x="10" y="1625"/>
                            <a:pt x="26" y="1690"/>
                            <a:pt x="47" y="1748"/>
                          </a:cubicBezTo>
                          <a:cubicBezTo>
                            <a:pt x="68" y="1806"/>
                            <a:pt x="89" y="1858"/>
                            <a:pt x="131" y="1898"/>
                          </a:cubicBezTo>
                          <a:cubicBezTo>
                            <a:pt x="173" y="1938"/>
                            <a:pt x="250" y="1974"/>
                            <a:pt x="299" y="1988"/>
                          </a:cubicBezTo>
                          <a:cubicBezTo>
                            <a:pt x="348" y="2002"/>
                            <a:pt x="397" y="1981"/>
                            <a:pt x="425" y="1982"/>
                          </a:cubicBezTo>
                          <a:cubicBezTo>
                            <a:pt x="453" y="1983"/>
                            <a:pt x="455" y="1980"/>
                            <a:pt x="467" y="1994"/>
                          </a:cubicBezTo>
                          <a:cubicBezTo>
                            <a:pt x="479" y="2008"/>
                            <a:pt x="492" y="2071"/>
                            <a:pt x="497" y="2066"/>
                          </a:cubicBezTo>
                          <a:cubicBezTo>
                            <a:pt x="502" y="2061"/>
                            <a:pt x="487" y="2012"/>
                            <a:pt x="497" y="1964"/>
                          </a:cubicBezTo>
                          <a:cubicBezTo>
                            <a:pt x="507" y="1916"/>
                            <a:pt x="537" y="1829"/>
                            <a:pt x="557" y="1778"/>
                          </a:cubicBezTo>
                          <a:cubicBezTo>
                            <a:pt x="577" y="1727"/>
                            <a:pt x="613" y="1671"/>
                            <a:pt x="617" y="1658"/>
                          </a:cubicBezTo>
                          <a:cubicBezTo>
                            <a:pt x="621" y="1645"/>
                            <a:pt x="598" y="1673"/>
                            <a:pt x="581" y="1700"/>
                          </a:cubicBezTo>
                          <a:cubicBezTo>
                            <a:pt x="564" y="1727"/>
                            <a:pt x="544" y="1786"/>
                            <a:pt x="515" y="1820"/>
                          </a:cubicBezTo>
                          <a:cubicBezTo>
                            <a:pt x="486" y="1854"/>
                            <a:pt x="448" y="1891"/>
                            <a:pt x="407" y="1904"/>
                          </a:cubicBezTo>
                          <a:cubicBezTo>
                            <a:pt x="366" y="1917"/>
                            <a:pt x="307" y="1913"/>
                            <a:pt x="269" y="1898"/>
                          </a:cubicBezTo>
                          <a:cubicBezTo>
                            <a:pt x="231" y="1883"/>
                            <a:pt x="205" y="1857"/>
                            <a:pt x="179" y="1814"/>
                          </a:cubicBezTo>
                          <a:cubicBezTo>
                            <a:pt x="153" y="1771"/>
                            <a:pt x="125" y="1710"/>
                            <a:pt x="113" y="1640"/>
                          </a:cubicBezTo>
                          <a:cubicBezTo>
                            <a:pt x="101" y="1570"/>
                            <a:pt x="103" y="1469"/>
                            <a:pt x="107" y="1394"/>
                          </a:cubicBezTo>
                          <a:cubicBezTo>
                            <a:pt x="111" y="1319"/>
                            <a:pt x="121" y="1244"/>
                            <a:pt x="137" y="1190"/>
                          </a:cubicBezTo>
                          <a:cubicBezTo>
                            <a:pt x="153" y="1136"/>
                            <a:pt x="172" y="1098"/>
                            <a:pt x="203" y="1070"/>
                          </a:cubicBezTo>
                          <a:cubicBezTo>
                            <a:pt x="234" y="1042"/>
                            <a:pt x="272" y="1021"/>
                            <a:pt x="323" y="1022"/>
                          </a:cubicBezTo>
                          <a:cubicBezTo>
                            <a:pt x="374" y="1023"/>
                            <a:pt x="461" y="1059"/>
                            <a:pt x="509" y="1076"/>
                          </a:cubicBezTo>
                          <a:cubicBezTo>
                            <a:pt x="557" y="1093"/>
                            <a:pt x="585" y="1120"/>
                            <a:pt x="611" y="1124"/>
                          </a:cubicBezTo>
                          <a:cubicBezTo>
                            <a:pt x="637" y="1128"/>
                            <a:pt x="657" y="1113"/>
                            <a:pt x="665" y="1100"/>
                          </a:cubicBezTo>
                          <a:cubicBezTo>
                            <a:pt x="673" y="1087"/>
                            <a:pt x="668" y="1062"/>
                            <a:pt x="659" y="1046"/>
                          </a:cubicBezTo>
                          <a:cubicBezTo>
                            <a:pt x="650" y="1030"/>
                            <a:pt x="638" y="1015"/>
                            <a:pt x="611" y="1004"/>
                          </a:cubicBezTo>
                          <a:cubicBezTo>
                            <a:pt x="584" y="993"/>
                            <a:pt x="545" y="998"/>
                            <a:pt x="497" y="980"/>
                          </a:cubicBezTo>
                          <a:cubicBezTo>
                            <a:pt x="449" y="962"/>
                            <a:pt x="367" y="946"/>
                            <a:pt x="323" y="896"/>
                          </a:cubicBezTo>
                          <a:cubicBezTo>
                            <a:pt x="279" y="846"/>
                            <a:pt x="252" y="760"/>
                            <a:pt x="233" y="680"/>
                          </a:cubicBezTo>
                          <a:cubicBezTo>
                            <a:pt x="214" y="600"/>
                            <a:pt x="195" y="501"/>
                            <a:pt x="209" y="416"/>
                          </a:cubicBezTo>
                          <a:cubicBezTo>
                            <a:pt x="223" y="331"/>
                            <a:pt x="271" y="221"/>
                            <a:pt x="317" y="170"/>
                          </a:cubicBezTo>
                          <a:cubicBezTo>
                            <a:pt x="363" y="119"/>
                            <a:pt x="435" y="111"/>
                            <a:pt x="485" y="110"/>
                          </a:cubicBezTo>
                          <a:cubicBezTo>
                            <a:pt x="535" y="109"/>
                            <a:pt x="580" y="134"/>
                            <a:pt x="617" y="164"/>
                          </a:cubicBezTo>
                          <a:cubicBezTo>
                            <a:pt x="654" y="194"/>
                            <a:pt x="687" y="246"/>
                            <a:pt x="707" y="290"/>
                          </a:cubicBezTo>
                          <a:cubicBezTo>
                            <a:pt x="727" y="334"/>
                            <a:pt x="726" y="376"/>
                            <a:pt x="737" y="428"/>
                          </a:cubicBezTo>
                          <a:cubicBezTo>
                            <a:pt x="748" y="480"/>
                            <a:pt x="761" y="576"/>
                            <a:pt x="773" y="602"/>
                          </a:cubicBezTo>
                          <a:cubicBezTo>
                            <a:pt x="785" y="628"/>
                            <a:pt x="807" y="597"/>
                            <a:pt x="809" y="584"/>
                          </a:cubicBezTo>
                          <a:cubicBezTo>
                            <a:pt x="811" y="571"/>
                            <a:pt x="787" y="569"/>
                            <a:pt x="785" y="530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uk-UA" dirty="0"/>
                    </a:p>
                  </p:txBody>
                </p:sp>
              </p:grpSp>
              <p:sp>
                <p:nvSpPr>
                  <p:cNvPr id="14348" name="Oval 12"/>
                  <p:cNvSpPr>
                    <a:spLocks noChangeArrowheads="1"/>
                  </p:cNvSpPr>
                  <p:nvPr/>
                </p:nvSpPr>
                <p:spPr bwMode="auto">
                  <a:xfrm>
                    <a:off x="2400" y="1428"/>
                    <a:ext cx="168" cy="246"/>
                  </a:xfrm>
                  <a:prstGeom prst="ellipse">
                    <a:avLst/>
                  </a:prstGeom>
                  <a:solidFill>
                    <a:srgbClr val="E7D6B7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uk-UA" dirty="0"/>
                  </a:p>
                </p:txBody>
              </p:sp>
              <p:sp>
                <p:nvSpPr>
                  <p:cNvPr id="14349" name="Freeform 13"/>
                  <p:cNvSpPr>
                    <a:spLocks/>
                  </p:cNvSpPr>
                  <p:nvPr/>
                </p:nvSpPr>
                <p:spPr bwMode="auto">
                  <a:xfrm>
                    <a:off x="2595" y="741"/>
                    <a:ext cx="266" cy="521"/>
                  </a:xfrm>
                  <a:custGeom>
                    <a:avLst/>
                    <a:gdLst/>
                    <a:ahLst/>
                    <a:cxnLst>
                      <a:cxn ang="0">
                        <a:pos x="3" y="483"/>
                      </a:cxn>
                      <a:cxn ang="0">
                        <a:pos x="27" y="273"/>
                      </a:cxn>
                      <a:cxn ang="0">
                        <a:pos x="111" y="45"/>
                      </a:cxn>
                      <a:cxn ang="0">
                        <a:pos x="183" y="3"/>
                      </a:cxn>
                      <a:cxn ang="0">
                        <a:pos x="237" y="39"/>
                      </a:cxn>
                      <a:cxn ang="0">
                        <a:pos x="261" y="129"/>
                      </a:cxn>
                      <a:cxn ang="0">
                        <a:pos x="207" y="273"/>
                      </a:cxn>
                      <a:cxn ang="0">
                        <a:pos x="105" y="477"/>
                      </a:cxn>
                      <a:cxn ang="0">
                        <a:pos x="45" y="501"/>
                      </a:cxn>
                      <a:cxn ang="0">
                        <a:pos x="3" y="483"/>
                      </a:cxn>
                    </a:cxnLst>
                    <a:rect l="0" t="0" r="r" b="b"/>
                    <a:pathLst>
                      <a:path w="266" h="521">
                        <a:moveTo>
                          <a:pt x="3" y="483"/>
                        </a:moveTo>
                        <a:cubicBezTo>
                          <a:pt x="0" y="445"/>
                          <a:pt x="9" y="346"/>
                          <a:pt x="27" y="273"/>
                        </a:cubicBezTo>
                        <a:cubicBezTo>
                          <a:pt x="45" y="200"/>
                          <a:pt x="85" y="90"/>
                          <a:pt x="111" y="45"/>
                        </a:cubicBezTo>
                        <a:cubicBezTo>
                          <a:pt x="137" y="0"/>
                          <a:pt x="162" y="4"/>
                          <a:pt x="183" y="3"/>
                        </a:cubicBezTo>
                        <a:cubicBezTo>
                          <a:pt x="204" y="2"/>
                          <a:pt x="224" y="18"/>
                          <a:pt x="237" y="39"/>
                        </a:cubicBezTo>
                        <a:cubicBezTo>
                          <a:pt x="250" y="60"/>
                          <a:pt x="266" y="90"/>
                          <a:pt x="261" y="129"/>
                        </a:cubicBezTo>
                        <a:cubicBezTo>
                          <a:pt x="256" y="168"/>
                          <a:pt x="233" y="215"/>
                          <a:pt x="207" y="273"/>
                        </a:cubicBezTo>
                        <a:cubicBezTo>
                          <a:pt x="181" y="331"/>
                          <a:pt x="132" y="439"/>
                          <a:pt x="105" y="477"/>
                        </a:cubicBezTo>
                        <a:cubicBezTo>
                          <a:pt x="78" y="515"/>
                          <a:pt x="61" y="501"/>
                          <a:pt x="45" y="501"/>
                        </a:cubicBezTo>
                        <a:cubicBezTo>
                          <a:pt x="29" y="501"/>
                          <a:pt x="6" y="521"/>
                          <a:pt x="3" y="483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uk-UA" dirty="0"/>
                  </a:p>
                </p:txBody>
              </p:sp>
              <p:sp>
                <p:nvSpPr>
                  <p:cNvPr id="14350" name="Freeform 14"/>
                  <p:cNvSpPr>
                    <a:spLocks/>
                  </p:cNvSpPr>
                  <p:nvPr/>
                </p:nvSpPr>
                <p:spPr bwMode="auto">
                  <a:xfrm>
                    <a:off x="2672" y="1593"/>
                    <a:ext cx="392" cy="340"/>
                  </a:xfrm>
                  <a:custGeom>
                    <a:avLst/>
                    <a:gdLst/>
                    <a:ahLst/>
                    <a:cxnLst>
                      <a:cxn ang="0">
                        <a:pos x="100" y="201"/>
                      </a:cxn>
                      <a:cxn ang="0">
                        <a:pos x="16" y="87"/>
                      </a:cxn>
                      <a:cxn ang="0">
                        <a:pos x="4" y="45"/>
                      </a:cxn>
                      <a:cxn ang="0">
                        <a:pos x="28" y="3"/>
                      </a:cxn>
                      <a:cxn ang="0">
                        <a:pos x="130" y="27"/>
                      </a:cxn>
                      <a:cxn ang="0">
                        <a:pos x="250" y="75"/>
                      </a:cxn>
                      <a:cxn ang="0">
                        <a:pos x="364" y="159"/>
                      </a:cxn>
                      <a:cxn ang="0">
                        <a:pos x="388" y="273"/>
                      </a:cxn>
                      <a:cxn ang="0">
                        <a:pos x="340" y="333"/>
                      </a:cxn>
                      <a:cxn ang="0">
                        <a:pos x="244" y="315"/>
                      </a:cxn>
                      <a:cxn ang="0">
                        <a:pos x="100" y="201"/>
                      </a:cxn>
                    </a:cxnLst>
                    <a:rect l="0" t="0" r="r" b="b"/>
                    <a:pathLst>
                      <a:path w="392" h="340">
                        <a:moveTo>
                          <a:pt x="100" y="201"/>
                        </a:moveTo>
                        <a:cubicBezTo>
                          <a:pt x="62" y="163"/>
                          <a:pt x="32" y="113"/>
                          <a:pt x="16" y="87"/>
                        </a:cubicBezTo>
                        <a:cubicBezTo>
                          <a:pt x="0" y="61"/>
                          <a:pt x="2" y="59"/>
                          <a:pt x="4" y="45"/>
                        </a:cubicBezTo>
                        <a:cubicBezTo>
                          <a:pt x="6" y="31"/>
                          <a:pt x="7" y="6"/>
                          <a:pt x="28" y="3"/>
                        </a:cubicBezTo>
                        <a:cubicBezTo>
                          <a:pt x="49" y="0"/>
                          <a:pt x="93" y="15"/>
                          <a:pt x="130" y="27"/>
                        </a:cubicBezTo>
                        <a:cubicBezTo>
                          <a:pt x="167" y="39"/>
                          <a:pt x="211" y="53"/>
                          <a:pt x="250" y="75"/>
                        </a:cubicBezTo>
                        <a:cubicBezTo>
                          <a:pt x="289" y="97"/>
                          <a:pt x="341" y="126"/>
                          <a:pt x="364" y="159"/>
                        </a:cubicBezTo>
                        <a:cubicBezTo>
                          <a:pt x="387" y="192"/>
                          <a:pt x="392" y="244"/>
                          <a:pt x="388" y="273"/>
                        </a:cubicBezTo>
                        <a:cubicBezTo>
                          <a:pt x="384" y="302"/>
                          <a:pt x="364" y="326"/>
                          <a:pt x="340" y="333"/>
                        </a:cubicBezTo>
                        <a:cubicBezTo>
                          <a:pt x="316" y="340"/>
                          <a:pt x="282" y="336"/>
                          <a:pt x="244" y="315"/>
                        </a:cubicBezTo>
                        <a:cubicBezTo>
                          <a:pt x="206" y="294"/>
                          <a:pt x="138" y="239"/>
                          <a:pt x="100" y="20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uk-UA" dirty="0"/>
                  </a:p>
                </p:txBody>
              </p:sp>
              <p:sp>
                <p:nvSpPr>
                  <p:cNvPr id="14351" name="Freeform 15"/>
                  <p:cNvSpPr>
                    <a:spLocks/>
                  </p:cNvSpPr>
                  <p:nvPr/>
                </p:nvSpPr>
                <p:spPr bwMode="auto">
                  <a:xfrm>
                    <a:off x="2412" y="1929"/>
                    <a:ext cx="151" cy="558"/>
                  </a:xfrm>
                  <a:custGeom>
                    <a:avLst/>
                    <a:gdLst/>
                    <a:ahLst/>
                    <a:cxnLst>
                      <a:cxn ang="0">
                        <a:pos x="18" y="165"/>
                      </a:cxn>
                      <a:cxn ang="0">
                        <a:pos x="42" y="39"/>
                      </a:cxn>
                      <a:cxn ang="0">
                        <a:pos x="66" y="3"/>
                      </a:cxn>
                      <a:cxn ang="0">
                        <a:pos x="108" y="27"/>
                      </a:cxn>
                      <a:cxn ang="0">
                        <a:pos x="138" y="165"/>
                      </a:cxn>
                      <a:cxn ang="0">
                        <a:pos x="144" y="423"/>
                      </a:cxn>
                      <a:cxn ang="0">
                        <a:pos x="96" y="543"/>
                      </a:cxn>
                      <a:cxn ang="0">
                        <a:pos x="24" y="513"/>
                      </a:cxn>
                      <a:cxn ang="0">
                        <a:pos x="0" y="315"/>
                      </a:cxn>
                      <a:cxn ang="0">
                        <a:pos x="18" y="165"/>
                      </a:cxn>
                    </a:cxnLst>
                    <a:rect l="0" t="0" r="r" b="b"/>
                    <a:pathLst>
                      <a:path w="151" h="558">
                        <a:moveTo>
                          <a:pt x="18" y="165"/>
                        </a:moveTo>
                        <a:cubicBezTo>
                          <a:pt x="25" y="119"/>
                          <a:pt x="34" y="66"/>
                          <a:pt x="42" y="39"/>
                        </a:cubicBezTo>
                        <a:cubicBezTo>
                          <a:pt x="50" y="12"/>
                          <a:pt x="55" y="5"/>
                          <a:pt x="66" y="3"/>
                        </a:cubicBezTo>
                        <a:cubicBezTo>
                          <a:pt x="77" y="1"/>
                          <a:pt x="96" y="0"/>
                          <a:pt x="108" y="27"/>
                        </a:cubicBezTo>
                        <a:cubicBezTo>
                          <a:pt x="120" y="54"/>
                          <a:pt x="132" y="99"/>
                          <a:pt x="138" y="165"/>
                        </a:cubicBezTo>
                        <a:cubicBezTo>
                          <a:pt x="144" y="231"/>
                          <a:pt x="151" y="360"/>
                          <a:pt x="144" y="423"/>
                        </a:cubicBezTo>
                        <a:cubicBezTo>
                          <a:pt x="137" y="486"/>
                          <a:pt x="116" y="528"/>
                          <a:pt x="96" y="543"/>
                        </a:cubicBezTo>
                        <a:cubicBezTo>
                          <a:pt x="76" y="558"/>
                          <a:pt x="40" y="551"/>
                          <a:pt x="24" y="513"/>
                        </a:cubicBezTo>
                        <a:cubicBezTo>
                          <a:pt x="8" y="475"/>
                          <a:pt x="0" y="372"/>
                          <a:pt x="0" y="315"/>
                        </a:cubicBezTo>
                        <a:cubicBezTo>
                          <a:pt x="0" y="258"/>
                          <a:pt x="11" y="211"/>
                          <a:pt x="18" y="165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uk-UA" dirty="0"/>
                  </a:p>
                </p:txBody>
              </p:sp>
              <p:sp>
                <p:nvSpPr>
                  <p:cNvPr id="14352" name="Freeform 16"/>
                  <p:cNvSpPr>
                    <a:spLocks/>
                  </p:cNvSpPr>
                  <p:nvPr/>
                </p:nvSpPr>
                <p:spPr bwMode="auto">
                  <a:xfrm>
                    <a:off x="1907" y="1589"/>
                    <a:ext cx="392" cy="253"/>
                  </a:xfrm>
                  <a:custGeom>
                    <a:avLst/>
                    <a:gdLst/>
                    <a:ahLst/>
                    <a:cxnLst>
                      <a:cxn ang="0">
                        <a:pos x="175" y="61"/>
                      </a:cxn>
                      <a:cxn ang="0">
                        <a:pos x="307" y="19"/>
                      </a:cxn>
                      <a:cxn ang="0">
                        <a:pos x="367" y="7"/>
                      </a:cxn>
                      <a:cxn ang="0">
                        <a:pos x="385" y="61"/>
                      </a:cxn>
                      <a:cxn ang="0">
                        <a:pos x="325" y="133"/>
                      </a:cxn>
                      <a:cxn ang="0">
                        <a:pos x="193" y="223"/>
                      </a:cxn>
                      <a:cxn ang="0">
                        <a:pos x="37" y="247"/>
                      </a:cxn>
                      <a:cxn ang="0">
                        <a:pos x="1" y="187"/>
                      </a:cxn>
                      <a:cxn ang="0">
                        <a:pos x="43" y="115"/>
                      </a:cxn>
                      <a:cxn ang="0">
                        <a:pos x="175" y="61"/>
                      </a:cxn>
                    </a:cxnLst>
                    <a:rect l="0" t="0" r="r" b="b"/>
                    <a:pathLst>
                      <a:path w="392" h="253">
                        <a:moveTo>
                          <a:pt x="175" y="61"/>
                        </a:moveTo>
                        <a:cubicBezTo>
                          <a:pt x="219" y="45"/>
                          <a:pt x="275" y="28"/>
                          <a:pt x="307" y="19"/>
                        </a:cubicBezTo>
                        <a:cubicBezTo>
                          <a:pt x="339" y="10"/>
                          <a:pt x="354" y="0"/>
                          <a:pt x="367" y="7"/>
                        </a:cubicBezTo>
                        <a:cubicBezTo>
                          <a:pt x="380" y="14"/>
                          <a:pt x="392" y="40"/>
                          <a:pt x="385" y="61"/>
                        </a:cubicBezTo>
                        <a:cubicBezTo>
                          <a:pt x="378" y="82"/>
                          <a:pt x="357" y="106"/>
                          <a:pt x="325" y="133"/>
                        </a:cubicBezTo>
                        <a:cubicBezTo>
                          <a:pt x="293" y="160"/>
                          <a:pt x="241" y="204"/>
                          <a:pt x="193" y="223"/>
                        </a:cubicBezTo>
                        <a:cubicBezTo>
                          <a:pt x="145" y="242"/>
                          <a:pt x="69" y="253"/>
                          <a:pt x="37" y="247"/>
                        </a:cubicBezTo>
                        <a:cubicBezTo>
                          <a:pt x="5" y="241"/>
                          <a:pt x="0" y="209"/>
                          <a:pt x="1" y="187"/>
                        </a:cubicBezTo>
                        <a:cubicBezTo>
                          <a:pt x="2" y="165"/>
                          <a:pt x="15" y="136"/>
                          <a:pt x="43" y="115"/>
                        </a:cubicBezTo>
                        <a:cubicBezTo>
                          <a:pt x="71" y="94"/>
                          <a:pt x="131" y="77"/>
                          <a:pt x="175" y="6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uk-UA" dirty="0"/>
                  </a:p>
                </p:txBody>
              </p:sp>
              <p:sp>
                <p:nvSpPr>
                  <p:cNvPr id="14353" name="Freeform 17"/>
                  <p:cNvSpPr>
                    <a:spLocks/>
                  </p:cNvSpPr>
                  <p:nvPr/>
                </p:nvSpPr>
                <p:spPr bwMode="auto">
                  <a:xfrm>
                    <a:off x="2094" y="930"/>
                    <a:ext cx="238" cy="386"/>
                  </a:xfrm>
                  <a:custGeom>
                    <a:avLst/>
                    <a:gdLst/>
                    <a:ahLst/>
                    <a:cxnLst>
                      <a:cxn ang="0">
                        <a:pos x="78" y="270"/>
                      </a:cxn>
                      <a:cxn ang="0">
                        <a:pos x="24" y="192"/>
                      </a:cxn>
                      <a:cxn ang="0">
                        <a:pos x="0" y="96"/>
                      </a:cxn>
                      <a:cxn ang="0">
                        <a:pos x="24" y="12"/>
                      </a:cxn>
                      <a:cxn ang="0">
                        <a:pos x="120" y="24"/>
                      </a:cxn>
                      <a:cxn ang="0">
                        <a:pos x="180" y="132"/>
                      </a:cxn>
                      <a:cxn ang="0">
                        <a:pos x="234" y="306"/>
                      </a:cxn>
                      <a:cxn ang="0">
                        <a:pos x="204" y="378"/>
                      </a:cxn>
                      <a:cxn ang="0">
                        <a:pos x="168" y="354"/>
                      </a:cxn>
                      <a:cxn ang="0">
                        <a:pos x="78" y="270"/>
                      </a:cxn>
                    </a:cxnLst>
                    <a:rect l="0" t="0" r="r" b="b"/>
                    <a:pathLst>
                      <a:path w="238" h="386">
                        <a:moveTo>
                          <a:pt x="78" y="270"/>
                        </a:moveTo>
                        <a:cubicBezTo>
                          <a:pt x="54" y="243"/>
                          <a:pt x="37" y="221"/>
                          <a:pt x="24" y="192"/>
                        </a:cubicBezTo>
                        <a:cubicBezTo>
                          <a:pt x="11" y="163"/>
                          <a:pt x="0" y="126"/>
                          <a:pt x="0" y="96"/>
                        </a:cubicBezTo>
                        <a:cubicBezTo>
                          <a:pt x="0" y="66"/>
                          <a:pt x="4" y="24"/>
                          <a:pt x="24" y="12"/>
                        </a:cubicBezTo>
                        <a:cubicBezTo>
                          <a:pt x="44" y="0"/>
                          <a:pt x="94" y="4"/>
                          <a:pt x="120" y="24"/>
                        </a:cubicBezTo>
                        <a:cubicBezTo>
                          <a:pt x="146" y="44"/>
                          <a:pt x="161" y="85"/>
                          <a:pt x="180" y="132"/>
                        </a:cubicBezTo>
                        <a:cubicBezTo>
                          <a:pt x="199" y="179"/>
                          <a:pt x="230" y="265"/>
                          <a:pt x="234" y="306"/>
                        </a:cubicBezTo>
                        <a:cubicBezTo>
                          <a:pt x="238" y="347"/>
                          <a:pt x="215" y="370"/>
                          <a:pt x="204" y="378"/>
                        </a:cubicBezTo>
                        <a:cubicBezTo>
                          <a:pt x="193" y="386"/>
                          <a:pt x="190" y="372"/>
                          <a:pt x="168" y="354"/>
                        </a:cubicBezTo>
                        <a:cubicBezTo>
                          <a:pt x="146" y="336"/>
                          <a:pt x="102" y="297"/>
                          <a:pt x="78" y="270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uk-UA" dirty="0"/>
                  </a:p>
                </p:txBody>
              </p:sp>
            </p:grpSp>
            <p:pic>
              <p:nvPicPr>
                <p:cNvPr id="14354" name="Picture 18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280" y="14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14355" name="Picture 19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574" y="14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14356" name="Picture 20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424" y="33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14357" name="Picture 21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376" y="57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14358" name="Picture 22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574" y="52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14359" name="Picture 23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472" y="76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14360" name="Picture 24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574" y="10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14361" name="Picture 25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574" y="124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</p:grpSp>
          <p:grpSp>
            <p:nvGrpSpPr>
              <p:cNvPr id="7" name="Group 26"/>
              <p:cNvGrpSpPr>
                <a:grpSpLocks/>
              </p:cNvGrpSpPr>
              <p:nvPr userDrawn="1"/>
            </p:nvGrpSpPr>
            <p:grpSpPr bwMode="auto">
              <a:xfrm>
                <a:off x="4944" y="1008"/>
                <a:ext cx="522" cy="2967"/>
                <a:chOff x="4944" y="1008"/>
                <a:chExt cx="522" cy="2967"/>
              </a:xfrm>
            </p:grpSpPr>
            <p:pic>
              <p:nvPicPr>
                <p:cNvPr id="14363" name="Picture 27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136" y="10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14364" name="Picture 28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184" y="1200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14365" name="Picture 29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136" y="158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14366" name="Picture 30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280" y="172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14367" name="Picture 31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040" y="182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14368" name="Picture 32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088" y="201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14369" name="Picture 33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280" y="206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14370" name="Picture 34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232" y="235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14371" name="Picture 35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4992" y="22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14372" name="Picture 36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4992" y="244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14373" name="Picture 37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136" y="25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14374" name="Picture 38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232" y="13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14375" name="Picture 39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4944" y="273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14376" name="Picture 40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4992" y="307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14377" name="Picture 41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232" y="331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14378" name="Picture 42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4992" y="34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14379" name="Picture 43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088" y="355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14380" name="Picture 44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4992" y="37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14381" name="Picture 45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184" y="369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</p:grpSp>
        </p:grpSp>
        <p:sp>
          <p:nvSpPr>
            <p:cNvPr id="14382" name="Freeform 46"/>
            <p:cNvSpPr>
              <a:spLocks/>
            </p:cNvSpPr>
            <p:nvPr/>
          </p:nvSpPr>
          <p:spPr bwMode="auto">
            <a:xfrm>
              <a:off x="5010" y="3092"/>
              <a:ext cx="750" cy="1222"/>
            </a:xfrm>
            <a:custGeom>
              <a:avLst/>
              <a:gdLst/>
              <a:ahLst/>
              <a:cxnLst>
                <a:cxn ang="0">
                  <a:pos x="372" y="154"/>
                </a:cxn>
                <a:cxn ang="0">
                  <a:pos x="378" y="412"/>
                </a:cxn>
                <a:cxn ang="0">
                  <a:pos x="312" y="724"/>
                </a:cxn>
                <a:cxn ang="0">
                  <a:pos x="138" y="928"/>
                </a:cxn>
                <a:cxn ang="0">
                  <a:pos x="0" y="976"/>
                </a:cxn>
                <a:cxn ang="0">
                  <a:pos x="0" y="1222"/>
                </a:cxn>
                <a:cxn ang="0">
                  <a:pos x="750" y="1222"/>
                </a:cxn>
                <a:cxn ang="0">
                  <a:pos x="750" y="178"/>
                </a:cxn>
                <a:cxn ang="0">
                  <a:pos x="372" y="154"/>
                </a:cxn>
              </a:cxnLst>
              <a:rect l="0" t="0" r="r" b="b"/>
              <a:pathLst>
                <a:path w="750" h="1222">
                  <a:moveTo>
                    <a:pt x="372" y="154"/>
                  </a:moveTo>
                  <a:cubicBezTo>
                    <a:pt x="309" y="193"/>
                    <a:pt x="388" y="317"/>
                    <a:pt x="378" y="412"/>
                  </a:cubicBezTo>
                  <a:cubicBezTo>
                    <a:pt x="368" y="507"/>
                    <a:pt x="352" y="638"/>
                    <a:pt x="312" y="724"/>
                  </a:cubicBezTo>
                  <a:cubicBezTo>
                    <a:pt x="272" y="810"/>
                    <a:pt x="190" y="886"/>
                    <a:pt x="138" y="928"/>
                  </a:cubicBezTo>
                  <a:cubicBezTo>
                    <a:pt x="86" y="970"/>
                    <a:pt x="23" y="927"/>
                    <a:pt x="0" y="976"/>
                  </a:cubicBezTo>
                  <a:lnTo>
                    <a:pt x="0" y="1222"/>
                  </a:lnTo>
                  <a:lnTo>
                    <a:pt x="750" y="1222"/>
                  </a:lnTo>
                  <a:lnTo>
                    <a:pt x="750" y="178"/>
                  </a:lnTo>
                  <a:cubicBezTo>
                    <a:pt x="687" y="0"/>
                    <a:pt x="451" y="159"/>
                    <a:pt x="372" y="15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uk-UA" dirty="0"/>
            </a:p>
          </p:txBody>
        </p:sp>
        <p:sp>
          <p:nvSpPr>
            <p:cNvPr id="14383" name="Freeform 47"/>
            <p:cNvSpPr>
              <a:spLocks/>
            </p:cNvSpPr>
            <p:nvPr/>
          </p:nvSpPr>
          <p:spPr bwMode="auto">
            <a:xfrm>
              <a:off x="5001" y="3060"/>
              <a:ext cx="768" cy="1260"/>
            </a:xfrm>
            <a:custGeom>
              <a:avLst/>
              <a:gdLst/>
              <a:ahLst/>
              <a:cxnLst>
                <a:cxn ang="0">
                  <a:pos x="0" y="1260"/>
                </a:cxn>
                <a:cxn ang="0">
                  <a:pos x="0" y="1134"/>
                </a:cxn>
                <a:cxn ang="0">
                  <a:pos x="210" y="1032"/>
                </a:cxn>
                <a:cxn ang="0">
                  <a:pos x="324" y="918"/>
                </a:cxn>
                <a:cxn ang="0">
                  <a:pos x="414" y="714"/>
                </a:cxn>
                <a:cxn ang="0">
                  <a:pos x="450" y="456"/>
                </a:cxn>
                <a:cxn ang="0">
                  <a:pos x="438" y="258"/>
                </a:cxn>
                <a:cxn ang="0">
                  <a:pos x="684" y="0"/>
                </a:cxn>
                <a:cxn ang="0">
                  <a:pos x="768" y="18"/>
                </a:cxn>
                <a:cxn ang="0">
                  <a:pos x="768" y="1254"/>
                </a:cxn>
                <a:cxn ang="0">
                  <a:pos x="0" y="1260"/>
                </a:cxn>
              </a:cxnLst>
              <a:rect l="0" t="0" r="r" b="b"/>
              <a:pathLst>
                <a:path w="768" h="1260">
                  <a:moveTo>
                    <a:pt x="0" y="1260"/>
                  </a:moveTo>
                  <a:lnTo>
                    <a:pt x="0" y="1134"/>
                  </a:lnTo>
                  <a:lnTo>
                    <a:pt x="210" y="1032"/>
                  </a:lnTo>
                  <a:lnTo>
                    <a:pt x="324" y="918"/>
                  </a:lnTo>
                  <a:lnTo>
                    <a:pt x="414" y="714"/>
                  </a:lnTo>
                  <a:lnTo>
                    <a:pt x="450" y="456"/>
                  </a:lnTo>
                  <a:lnTo>
                    <a:pt x="438" y="258"/>
                  </a:lnTo>
                  <a:lnTo>
                    <a:pt x="684" y="0"/>
                  </a:lnTo>
                  <a:lnTo>
                    <a:pt x="768" y="18"/>
                  </a:lnTo>
                  <a:lnTo>
                    <a:pt x="768" y="1254"/>
                  </a:lnTo>
                  <a:lnTo>
                    <a:pt x="0" y="1260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uk-UA" dirty="0"/>
            </a:p>
          </p:txBody>
        </p:sp>
        <p:sp>
          <p:nvSpPr>
            <p:cNvPr id="14384" name="Freeform 48"/>
            <p:cNvSpPr>
              <a:spLocks/>
            </p:cNvSpPr>
            <p:nvPr/>
          </p:nvSpPr>
          <p:spPr bwMode="auto">
            <a:xfrm>
              <a:off x="4994" y="1775"/>
              <a:ext cx="776" cy="2543"/>
            </a:xfrm>
            <a:custGeom>
              <a:avLst/>
              <a:gdLst/>
              <a:ahLst/>
              <a:cxnLst>
                <a:cxn ang="0">
                  <a:pos x="550" y="115"/>
                </a:cxn>
                <a:cxn ang="0">
                  <a:pos x="460" y="529"/>
                </a:cxn>
                <a:cxn ang="0">
                  <a:pos x="298" y="925"/>
                </a:cxn>
                <a:cxn ang="0">
                  <a:pos x="76" y="1267"/>
                </a:cxn>
                <a:cxn ang="0">
                  <a:pos x="4" y="1339"/>
                </a:cxn>
                <a:cxn ang="0">
                  <a:pos x="100" y="1351"/>
                </a:cxn>
                <a:cxn ang="0">
                  <a:pos x="286" y="1399"/>
                </a:cxn>
                <a:cxn ang="0">
                  <a:pos x="394" y="1525"/>
                </a:cxn>
                <a:cxn ang="0">
                  <a:pos x="478" y="1705"/>
                </a:cxn>
                <a:cxn ang="0">
                  <a:pos x="478" y="1969"/>
                </a:cxn>
                <a:cxn ang="0">
                  <a:pos x="370" y="2263"/>
                </a:cxn>
                <a:cxn ang="0">
                  <a:pos x="124" y="2479"/>
                </a:cxn>
                <a:cxn ang="0">
                  <a:pos x="22" y="2515"/>
                </a:cxn>
                <a:cxn ang="0">
                  <a:pos x="196" y="2533"/>
                </a:cxn>
                <a:cxn ang="0">
                  <a:pos x="388" y="2455"/>
                </a:cxn>
                <a:cxn ang="0">
                  <a:pos x="502" y="2299"/>
                </a:cxn>
                <a:cxn ang="0">
                  <a:pos x="598" y="2197"/>
                </a:cxn>
                <a:cxn ang="0">
                  <a:pos x="694" y="2197"/>
                </a:cxn>
                <a:cxn ang="0">
                  <a:pos x="742" y="2230"/>
                </a:cxn>
                <a:cxn ang="0">
                  <a:pos x="712" y="2137"/>
                </a:cxn>
                <a:cxn ang="0">
                  <a:pos x="664" y="1807"/>
                </a:cxn>
                <a:cxn ang="0">
                  <a:pos x="670" y="1561"/>
                </a:cxn>
                <a:cxn ang="0">
                  <a:pos x="718" y="1393"/>
                </a:cxn>
                <a:cxn ang="0">
                  <a:pos x="748" y="1219"/>
                </a:cxn>
                <a:cxn ang="0">
                  <a:pos x="550" y="115"/>
                </a:cxn>
              </a:cxnLst>
              <a:rect l="0" t="0" r="r" b="b"/>
              <a:pathLst>
                <a:path w="776" h="2543">
                  <a:moveTo>
                    <a:pt x="550" y="115"/>
                  </a:moveTo>
                  <a:cubicBezTo>
                    <a:pt x="502" y="0"/>
                    <a:pt x="502" y="394"/>
                    <a:pt x="460" y="529"/>
                  </a:cubicBezTo>
                  <a:cubicBezTo>
                    <a:pt x="418" y="664"/>
                    <a:pt x="362" y="802"/>
                    <a:pt x="298" y="925"/>
                  </a:cubicBezTo>
                  <a:cubicBezTo>
                    <a:pt x="234" y="1048"/>
                    <a:pt x="125" y="1198"/>
                    <a:pt x="76" y="1267"/>
                  </a:cubicBezTo>
                  <a:cubicBezTo>
                    <a:pt x="27" y="1336"/>
                    <a:pt x="0" y="1325"/>
                    <a:pt x="4" y="1339"/>
                  </a:cubicBezTo>
                  <a:cubicBezTo>
                    <a:pt x="8" y="1353"/>
                    <a:pt x="53" y="1341"/>
                    <a:pt x="100" y="1351"/>
                  </a:cubicBezTo>
                  <a:cubicBezTo>
                    <a:pt x="147" y="1361"/>
                    <a:pt x="237" y="1370"/>
                    <a:pt x="286" y="1399"/>
                  </a:cubicBezTo>
                  <a:cubicBezTo>
                    <a:pt x="335" y="1428"/>
                    <a:pt x="362" y="1474"/>
                    <a:pt x="394" y="1525"/>
                  </a:cubicBezTo>
                  <a:cubicBezTo>
                    <a:pt x="426" y="1576"/>
                    <a:pt x="464" y="1631"/>
                    <a:pt x="478" y="1705"/>
                  </a:cubicBezTo>
                  <a:cubicBezTo>
                    <a:pt x="492" y="1779"/>
                    <a:pt x="496" y="1876"/>
                    <a:pt x="478" y="1969"/>
                  </a:cubicBezTo>
                  <a:cubicBezTo>
                    <a:pt x="460" y="2062"/>
                    <a:pt x="429" y="2178"/>
                    <a:pt x="370" y="2263"/>
                  </a:cubicBezTo>
                  <a:cubicBezTo>
                    <a:pt x="311" y="2348"/>
                    <a:pt x="238" y="2428"/>
                    <a:pt x="124" y="2479"/>
                  </a:cubicBezTo>
                  <a:cubicBezTo>
                    <a:pt x="66" y="2521"/>
                    <a:pt x="10" y="2506"/>
                    <a:pt x="22" y="2515"/>
                  </a:cubicBezTo>
                  <a:cubicBezTo>
                    <a:pt x="34" y="2524"/>
                    <a:pt x="135" y="2543"/>
                    <a:pt x="196" y="2533"/>
                  </a:cubicBezTo>
                  <a:cubicBezTo>
                    <a:pt x="257" y="2523"/>
                    <a:pt x="337" y="2494"/>
                    <a:pt x="388" y="2455"/>
                  </a:cubicBezTo>
                  <a:cubicBezTo>
                    <a:pt x="439" y="2416"/>
                    <a:pt x="467" y="2342"/>
                    <a:pt x="502" y="2299"/>
                  </a:cubicBezTo>
                  <a:cubicBezTo>
                    <a:pt x="537" y="2256"/>
                    <a:pt x="566" y="2214"/>
                    <a:pt x="598" y="2197"/>
                  </a:cubicBezTo>
                  <a:cubicBezTo>
                    <a:pt x="630" y="2180"/>
                    <a:pt x="670" y="2191"/>
                    <a:pt x="694" y="2197"/>
                  </a:cubicBezTo>
                  <a:cubicBezTo>
                    <a:pt x="718" y="2203"/>
                    <a:pt x="739" y="2240"/>
                    <a:pt x="742" y="2230"/>
                  </a:cubicBezTo>
                  <a:cubicBezTo>
                    <a:pt x="745" y="2220"/>
                    <a:pt x="725" y="2207"/>
                    <a:pt x="712" y="2137"/>
                  </a:cubicBezTo>
                  <a:cubicBezTo>
                    <a:pt x="699" y="2067"/>
                    <a:pt x="671" y="1903"/>
                    <a:pt x="664" y="1807"/>
                  </a:cubicBezTo>
                  <a:cubicBezTo>
                    <a:pt x="657" y="1711"/>
                    <a:pt x="661" y="1630"/>
                    <a:pt x="670" y="1561"/>
                  </a:cubicBezTo>
                  <a:cubicBezTo>
                    <a:pt x="679" y="1492"/>
                    <a:pt x="705" y="1450"/>
                    <a:pt x="718" y="1393"/>
                  </a:cubicBezTo>
                  <a:cubicBezTo>
                    <a:pt x="731" y="1336"/>
                    <a:pt x="776" y="1427"/>
                    <a:pt x="748" y="1219"/>
                  </a:cubicBezTo>
                  <a:cubicBezTo>
                    <a:pt x="720" y="1011"/>
                    <a:pt x="598" y="230"/>
                    <a:pt x="550" y="11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uk-UA" dirty="0"/>
            </a:p>
          </p:txBody>
        </p:sp>
        <p:sp>
          <p:nvSpPr>
            <p:cNvPr id="14385" name="Freeform 49" descr="kimonopat1"/>
            <p:cNvSpPr>
              <a:spLocks/>
            </p:cNvSpPr>
            <p:nvPr/>
          </p:nvSpPr>
          <p:spPr bwMode="auto">
            <a:xfrm>
              <a:off x="5046" y="2229"/>
              <a:ext cx="617" cy="1376"/>
            </a:xfrm>
            <a:custGeom>
              <a:avLst/>
              <a:gdLst/>
              <a:ahLst/>
              <a:cxnLst>
                <a:cxn ang="0">
                  <a:pos x="486" y="3"/>
                </a:cxn>
                <a:cxn ang="0">
                  <a:pos x="402" y="381"/>
                </a:cxn>
                <a:cxn ang="0">
                  <a:pos x="216" y="777"/>
                </a:cxn>
                <a:cxn ang="0">
                  <a:pos x="0" y="1119"/>
                </a:cxn>
                <a:cxn ang="0">
                  <a:pos x="102" y="1101"/>
                </a:cxn>
                <a:cxn ang="0">
                  <a:pos x="282" y="1119"/>
                </a:cxn>
                <a:cxn ang="0">
                  <a:pos x="378" y="1185"/>
                </a:cxn>
                <a:cxn ang="0">
                  <a:pos x="432" y="1269"/>
                </a:cxn>
                <a:cxn ang="0">
                  <a:pos x="444" y="1365"/>
                </a:cxn>
                <a:cxn ang="0">
                  <a:pos x="498" y="1203"/>
                </a:cxn>
                <a:cxn ang="0">
                  <a:pos x="564" y="825"/>
                </a:cxn>
                <a:cxn ang="0">
                  <a:pos x="606" y="363"/>
                </a:cxn>
                <a:cxn ang="0">
                  <a:pos x="486" y="3"/>
                </a:cxn>
              </a:cxnLst>
              <a:rect l="0" t="0" r="r" b="b"/>
              <a:pathLst>
                <a:path w="617" h="1376">
                  <a:moveTo>
                    <a:pt x="486" y="3"/>
                  </a:moveTo>
                  <a:cubicBezTo>
                    <a:pt x="452" y="6"/>
                    <a:pt x="447" y="252"/>
                    <a:pt x="402" y="381"/>
                  </a:cubicBezTo>
                  <a:cubicBezTo>
                    <a:pt x="357" y="510"/>
                    <a:pt x="283" y="654"/>
                    <a:pt x="216" y="777"/>
                  </a:cubicBezTo>
                  <a:cubicBezTo>
                    <a:pt x="149" y="900"/>
                    <a:pt x="19" y="1065"/>
                    <a:pt x="0" y="1119"/>
                  </a:cubicBezTo>
                  <a:cubicBezTo>
                    <a:pt x="48" y="1119"/>
                    <a:pt x="55" y="1101"/>
                    <a:pt x="102" y="1101"/>
                  </a:cubicBezTo>
                  <a:cubicBezTo>
                    <a:pt x="149" y="1101"/>
                    <a:pt x="236" y="1105"/>
                    <a:pt x="282" y="1119"/>
                  </a:cubicBezTo>
                  <a:cubicBezTo>
                    <a:pt x="328" y="1133"/>
                    <a:pt x="353" y="1160"/>
                    <a:pt x="378" y="1185"/>
                  </a:cubicBezTo>
                  <a:cubicBezTo>
                    <a:pt x="403" y="1210"/>
                    <a:pt x="421" y="1239"/>
                    <a:pt x="432" y="1269"/>
                  </a:cubicBezTo>
                  <a:cubicBezTo>
                    <a:pt x="443" y="1299"/>
                    <a:pt x="433" y="1376"/>
                    <a:pt x="444" y="1365"/>
                  </a:cubicBezTo>
                  <a:cubicBezTo>
                    <a:pt x="455" y="1354"/>
                    <a:pt x="478" y="1293"/>
                    <a:pt x="498" y="1203"/>
                  </a:cubicBezTo>
                  <a:cubicBezTo>
                    <a:pt x="518" y="1113"/>
                    <a:pt x="546" y="965"/>
                    <a:pt x="564" y="825"/>
                  </a:cubicBezTo>
                  <a:cubicBezTo>
                    <a:pt x="582" y="685"/>
                    <a:pt x="617" y="496"/>
                    <a:pt x="606" y="363"/>
                  </a:cubicBezTo>
                  <a:cubicBezTo>
                    <a:pt x="595" y="230"/>
                    <a:pt x="520" y="0"/>
                    <a:pt x="486" y="3"/>
                  </a:cubicBezTo>
                  <a:close/>
                </a:path>
              </a:pathLst>
            </a:custGeom>
            <a:blipFill dpi="0" rotWithShape="0">
              <a:blip r:embed="rId3" cstate="print"/>
              <a:srcRect/>
              <a:tile tx="0" ty="0" sx="100000" sy="100000" flip="none" algn="tl"/>
            </a:blip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uk-UA" dirty="0"/>
            </a:p>
          </p:txBody>
        </p:sp>
        <p:sp>
          <p:nvSpPr>
            <p:cNvPr id="14386" name="Freeform 50" descr="kimonopat1"/>
            <p:cNvSpPr>
              <a:spLocks/>
            </p:cNvSpPr>
            <p:nvPr/>
          </p:nvSpPr>
          <p:spPr bwMode="auto">
            <a:xfrm>
              <a:off x="5193" y="269"/>
              <a:ext cx="576" cy="3180"/>
            </a:xfrm>
            <a:custGeom>
              <a:avLst/>
              <a:gdLst/>
              <a:ahLst/>
              <a:cxnLst>
                <a:cxn ang="0">
                  <a:pos x="42" y="61"/>
                </a:cxn>
                <a:cxn ang="0">
                  <a:pos x="156" y="517"/>
                </a:cxn>
                <a:cxn ang="0">
                  <a:pos x="288" y="991"/>
                </a:cxn>
                <a:cxn ang="0">
                  <a:pos x="414" y="1435"/>
                </a:cxn>
                <a:cxn ang="0">
                  <a:pos x="576" y="1807"/>
                </a:cxn>
                <a:cxn ang="0">
                  <a:pos x="576" y="3055"/>
                </a:cxn>
                <a:cxn ang="0">
                  <a:pos x="414" y="2557"/>
                </a:cxn>
                <a:cxn ang="0">
                  <a:pos x="252" y="1765"/>
                </a:cxn>
                <a:cxn ang="0">
                  <a:pos x="126" y="961"/>
                </a:cxn>
                <a:cxn ang="0">
                  <a:pos x="12" y="151"/>
                </a:cxn>
                <a:cxn ang="0">
                  <a:pos x="42" y="61"/>
                </a:cxn>
              </a:cxnLst>
              <a:rect l="0" t="0" r="r" b="b"/>
              <a:pathLst>
                <a:path w="576" h="3180">
                  <a:moveTo>
                    <a:pt x="42" y="61"/>
                  </a:moveTo>
                  <a:cubicBezTo>
                    <a:pt x="66" y="122"/>
                    <a:pt x="115" y="362"/>
                    <a:pt x="156" y="517"/>
                  </a:cubicBezTo>
                  <a:cubicBezTo>
                    <a:pt x="197" y="672"/>
                    <a:pt x="245" y="838"/>
                    <a:pt x="288" y="991"/>
                  </a:cubicBezTo>
                  <a:cubicBezTo>
                    <a:pt x="331" y="1144"/>
                    <a:pt x="366" y="1299"/>
                    <a:pt x="414" y="1435"/>
                  </a:cubicBezTo>
                  <a:cubicBezTo>
                    <a:pt x="462" y="1571"/>
                    <a:pt x="549" y="1537"/>
                    <a:pt x="576" y="1807"/>
                  </a:cubicBezTo>
                  <a:lnTo>
                    <a:pt x="576" y="3055"/>
                  </a:lnTo>
                  <a:cubicBezTo>
                    <a:pt x="549" y="3180"/>
                    <a:pt x="468" y="2772"/>
                    <a:pt x="414" y="2557"/>
                  </a:cubicBezTo>
                  <a:cubicBezTo>
                    <a:pt x="360" y="2342"/>
                    <a:pt x="300" y="2031"/>
                    <a:pt x="252" y="1765"/>
                  </a:cubicBezTo>
                  <a:cubicBezTo>
                    <a:pt x="204" y="1499"/>
                    <a:pt x="166" y="1230"/>
                    <a:pt x="126" y="961"/>
                  </a:cubicBezTo>
                  <a:cubicBezTo>
                    <a:pt x="86" y="692"/>
                    <a:pt x="24" y="299"/>
                    <a:pt x="12" y="151"/>
                  </a:cubicBezTo>
                  <a:cubicBezTo>
                    <a:pt x="0" y="3"/>
                    <a:pt x="18" y="0"/>
                    <a:pt x="42" y="61"/>
                  </a:cubicBezTo>
                  <a:close/>
                </a:path>
              </a:pathLst>
            </a:custGeom>
            <a:blipFill dpi="0" rotWithShape="0">
              <a:blip r:embed="rId3" cstate="print"/>
              <a:srcRect/>
              <a:tile tx="0" ty="0" sx="100000" sy="100000" flip="none" algn="tl"/>
            </a:blip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uk-UA" dirty="0"/>
            </a:p>
          </p:txBody>
        </p:sp>
        <p:sp>
          <p:nvSpPr>
            <p:cNvPr id="14387" name="Freeform 51"/>
            <p:cNvSpPr>
              <a:spLocks/>
            </p:cNvSpPr>
            <p:nvPr/>
          </p:nvSpPr>
          <p:spPr bwMode="auto">
            <a:xfrm>
              <a:off x="5197" y="165"/>
              <a:ext cx="573" cy="1935"/>
            </a:xfrm>
            <a:custGeom>
              <a:avLst/>
              <a:gdLst/>
              <a:ahLst/>
              <a:cxnLst>
                <a:cxn ang="0">
                  <a:pos x="69" y="63"/>
                </a:cxn>
                <a:cxn ang="0">
                  <a:pos x="207" y="549"/>
                </a:cxn>
                <a:cxn ang="0">
                  <a:pos x="381" y="1101"/>
                </a:cxn>
                <a:cxn ang="0">
                  <a:pos x="573" y="1575"/>
                </a:cxn>
                <a:cxn ang="0">
                  <a:pos x="573" y="1935"/>
                </a:cxn>
                <a:cxn ang="0">
                  <a:pos x="321" y="1449"/>
                </a:cxn>
                <a:cxn ang="0">
                  <a:pos x="147" y="699"/>
                </a:cxn>
                <a:cxn ang="0">
                  <a:pos x="15" y="171"/>
                </a:cxn>
                <a:cxn ang="0">
                  <a:pos x="69" y="63"/>
                </a:cxn>
              </a:cxnLst>
              <a:rect l="0" t="0" r="r" b="b"/>
              <a:pathLst>
                <a:path w="573" h="1935">
                  <a:moveTo>
                    <a:pt x="69" y="63"/>
                  </a:moveTo>
                  <a:cubicBezTo>
                    <a:pt x="101" y="126"/>
                    <a:pt x="155" y="376"/>
                    <a:pt x="207" y="549"/>
                  </a:cubicBezTo>
                  <a:cubicBezTo>
                    <a:pt x="259" y="722"/>
                    <a:pt x="320" y="930"/>
                    <a:pt x="381" y="1101"/>
                  </a:cubicBezTo>
                  <a:cubicBezTo>
                    <a:pt x="442" y="1272"/>
                    <a:pt x="541" y="1436"/>
                    <a:pt x="573" y="1575"/>
                  </a:cubicBezTo>
                  <a:lnTo>
                    <a:pt x="573" y="1935"/>
                  </a:lnTo>
                  <a:cubicBezTo>
                    <a:pt x="531" y="1914"/>
                    <a:pt x="392" y="1655"/>
                    <a:pt x="321" y="1449"/>
                  </a:cubicBezTo>
                  <a:cubicBezTo>
                    <a:pt x="250" y="1243"/>
                    <a:pt x="198" y="912"/>
                    <a:pt x="147" y="699"/>
                  </a:cubicBezTo>
                  <a:cubicBezTo>
                    <a:pt x="96" y="486"/>
                    <a:pt x="30" y="274"/>
                    <a:pt x="15" y="171"/>
                  </a:cubicBezTo>
                  <a:cubicBezTo>
                    <a:pt x="0" y="68"/>
                    <a:pt x="37" y="0"/>
                    <a:pt x="69" y="63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uk-UA" dirty="0"/>
            </a:p>
          </p:txBody>
        </p:sp>
        <p:sp>
          <p:nvSpPr>
            <p:cNvPr id="14388" name="Freeform 52"/>
            <p:cNvSpPr>
              <a:spLocks/>
            </p:cNvSpPr>
            <p:nvPr/>
          </p:nvSpPr>
          <p:spPr bwMode="auto">
            <a:xfrm>
              <a:off x="5004" y="0"/>
              <a:ext cx="363" cy="2112"/>
            </a:xfrm>
            <a:custGeom>
              <a:avLst/>
              <a:gdLst/>
              <a:ahLst/>
              <a:cxnLst>
                <a:cxn ang="0">
                  <a:pos x="0" y="2094"/>
                </a:cxn>
                <a:cxn ang="0">
                  <a:pos x="66" y="1992"/>
                </a:cxn>
                <a:cxn ang="0">
                  <a:pos x="150" y="1464"/>
                </a:cxn>
                <a:cxn ang="0">
                  <a:pos x="234" y="678"/>
                </a:cxn>
                <a:cxn ang="0">
                  <a:pos x="324" y="0"/>
                </a:cxn>
                <a:cxn ang="0">
                  <a:pos x="0" y="0"/>
                </a:cxn>
                <a:cxn ang="0">
                  <a:pos x="0" y="2094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uk-UA" dirty="0"/>
            </a:p>
          </p:txBody>
        </p:sp>
        <p:sp>
          <p:nvSpPr>
            <p:cNvPr id="14389" name="Freeform 53"/>
            <p:cNvSpPr>
              <a:spLocks/>
            </p:cNvSpPr>
            <p:nvPr/>
          </p:nvSpPr>
          <p:spPr bwMode="auto">
            <a:xfrm>
              <a:off x="5004" y="1"/>
              <a:ext cx="189" cy="2112"/>
            </a:xfrm>
            <a:custGeom>
              <a:avLst/>
              <a:gdLst/>
              <a:ahLst/>
              <a:cxnLst>
                <a:cxn ang="0">
                  <a:pos x="0" y="2094"/>
                </a:cxn>
                <a:cxn ang="0">
                  <a:pos x="66" y="1992"/>
                </a:cxn>
                <a:cxn ang="0">
                  <a:pos x="150" y="1464"/>
                </a:cxn>
                <a:cxn ang="0">
                  <a:pos x="234" y="678"/>
                </a:cxn>
                <a:cxn ang="0">
                  <a:pos x="324" y="0"/>
                </a:cxn>
                <a:cxn ang="0">
                  <a:pos x="0" y="0"/>
                </a:cxn>
                <a:cxn ang="0">
                  <a:pos x="0" y="2094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uk-UA" dirty="0"/>
            </a:p>
          </p:txBody>
        </p:sp>
        <p:sp>
          <p:nvSpPr>
            <p:cNvPr id="14390" name="Rectangle 54"/>
            <p:cNvSpPr>
              <a:spLocks noChangeArrowheads="1"/>
            </p:cNvSpPr>
            <p:nvPr/>
          </p:nvSpPr>
          <p:spPr bwMode="auto">
            <a:xfrm>
              <a:off x="4955" y="1"/>
              <a:ext cx="56" cy="4320"/>
            </a:xfrm>
            <a:prstGeom prst="rect">
              <a:avLst/>
            </a:pr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kumimoji="1" lang="ru-RU" dirty="0"/>
            </a:p>
          </p:txBody>
        </p:sp>
        <p:sp>
          <p:nvSpPr>
            <p:cNvPr id="14391" name="Freeform 55"/>
            <p:cNvSpPr>
              <a:spLocks/>
            </p:cNvSpPr>
            <p:nvPr/>
          </p:nvSpPr>
          <p:spPr bwMode="auto">
            <a:xfrm>
              <a:off x="5013" y="3924"/>
              <a:ext cx="734" cy="390"/>
            </a:xfrm>
            <a:custGeom>
              <a:avLst/>
              <a:gdLst/>
              <a:ahLst/>
              <a:cxnLst>
                <a:cxn ang="0">
                  <a:pos x="1" y="357"/>
                </a:cxn>
                <a:cxn ang="0">
                  <a:pos x="109" y="341"/>
                </a:cxn>
                <a:cxn ang="0">
                  <a:pos x="241" y="305"/>
                </a:cxn>
                <a:cxn ang="0">
                  <a:pos x="353" y="209"/>
                </a:cxn>
                <a:cxn ang="0">
                  <a:pos x="429" y="89"/>
                </a:cxn>
                <a:cxn ang="0">
                  <a:pos x="493" y="17"/>
                </a:cxn>
                <a:cxn ang="0">
                  <a:pos x="577" y="1"/>
                </a:cxn>
                <a:cxn ang="0">
                  <a:pos x="629" y="21"/>
                </a:cxn>
                <a:cxn ang="0">
                  <a:pos x="673" y="65"/>
                </a:cxn>
                <a:cxn ang="0">
                  <a:pos x="673" y="137"/>
                </a:cxn>
                <a:cxn ang="0">
                  <a:pos x="561" y="225"/>
                </a:cxn>
                <a:cxn ang="0">
                  <a:pos x="425" y="297"/>
                </a:cxn>
                <a:cxn ang="0">
                  <a:pos x="245" y="357"/>
                </a:cxn>
                <a:cxn ang="0">
                  <a:pos x="113" y="377"/>
                </a:cxn>
                <a:cxn ang="0">
                  <a:pos x="1" y="357"/>
                </a:cxn>
              </a:cxnLst>
              <a:rect l="0" t="0" r="r" b="b"/>
              <a:pathLst>
                <a:path w="692" h="378">
                  <a:moveTo>
                    <a:pt x="1" y="357"/>
                  </a:moveTo>
                  <a:cubicBezTo>
                    <a:pt x="0" y="351"/>
                    <a:pt x="69" y="350"/>
                    <a:pt x="109" y="341"/>
                  </a:cubicBezTo>
                  <a:cubicBezTo>
                    <a:pt x="149" y="332"/>
                    <a:pt x="200" y="327"/>
                    <a:pt x="241" y="305"/>
                  </a:cubicBezTo>
                  <a:cubicBezTo>
                    <a:pt x="282" y="283"/>
                    <a:pt x="322" y="245"/>
                    <a:pt x="353" y="209"/>
                  </a:cubicBezTo>
                  <a:cubicBezTo>
                    <a:pt x="384" y="173"/>
                    <a:pt x="406" y="121"/>
                    <a:pt x="429" y="89"/>
                  </a:cubicBezTo>
                  <a:cubicBezTo>
                    <a:pt x="452" y="57"/>
                    <a:pt x="468" y="32"/>
                    <a:pt x="493" y="17"/>
                  </a:cubicBezTo>
                  <a:cubicBezTo>
                    <a:pt x="518" y="2"/>
                    <a:pt x="554" y="0"/>
                    <a:pt x="577" y="1"/>
                  </a:cubicBezTo>
                  <a:cubicBezTo>
                    <a:pt x="600" y="2"/>
                    <a:pt x="613" y="10"/>
                    <a:pt x="629" y="21"/>
                  </a:cubicBezTo>
                  <a:cubicBezTo>
                    <a:pt x="645" y="32"/>
                    <a:pt x="666" y="46"/>
                    <a:pt x="673" y="65"/>
                  </a:cubicBezTo>
                  <a:cubicBezTo>
                    <a:pt x="680" y="84"/>
                    <a:pt x="692" y="110"/>
                    <a:pt x="673" y="137"/>
                  </a:cubicBezTo>
                  <a:cubicBezTo>
                    <a:pt x="654" y="164"/>
                    <a:pt x="602" y="198"/>
                    <a:pt x="561" y="225"/>
                  </a:cubicBezTo>
                  <a:cubicBezTo>
                    <a:pt x="520" y="252"/>
                    <a:pt x="478" y="275"/>
                    <a:pt x="425" y="297"/>
                  </a:cubicBezTo>
                  <a:cubicBezTo>
                    <a:pt x="372" y="319"/>
                    <a:pt x="297" y="344"/>
                    <a:pt x="245" y="357"/>
                  </a:cubicBezTo>
                  <a:cubicBezTo>
                    <a:pt x="193" y="370"/>
                    <a:pt x="156" y="376"/>
                    <a:pt x="113" y="377"/>
                  </a:cubicBezTo>
                  <a:cubicBezTo>
                    <a:pt x="70" y="378"/>
                    <a:pt x="2" y="363"/>
                    <a:pt x="1" y="357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uk-UA" dirty="0"/>
            </a:p>
          </p:txBody>
        </p:sp>
        <p:sp>
          <p:nvSpPr>
            <p:cNvPr id="14392" name="AutoShape 56"/>
            <p:cNvSpPr>
              <a:spLocks noChangeArrowheads="1"/>
            </p:cNvSpPr>
            <p:nvPr/>
          </p:nvSpPr>
          <p:spPr bwMode="hidden">
            <a:xfrm rot="5400000">
              <a:off x="2724" y="2089"/>
              <a:ext cx="4320" cy="142"/>
            </a:xfrm>
            <a:custGeom>
              <a:avLst/>
              <a:gdLst>
                <a:gd name="G0" fmla="+- 607 0 0"/>
                <a:gd name="G1" fmla="+- 21600 0 607"/>
                <a:gd name="G2" fmla="*/ 607 1 2"/>
                <a:gd name="G3" fmla="+- 21600 0 G2"/>
                <a:gd name="G4" fmla="+/ 607 21600 2"/>
                <a:gd name="G5" fmla="+/ G1 0 2"/>
                <a:gd name="G6" fmla="*/ 21600 21600 607"/>
                <a:gd name="G7" fmla="*/ G6 1 2"/>
                <a:gd name="G8" fmla="+- 21600 0 G7"/>
                <a:gd name="G9" fmla="*/ 21600 1 2"/>
                <a:gd name="G10" fmla="+- 607 0 G9"/>
                <a:gd name="G11" fmla="?: G10 G8 0"/>
                <a:gd name="G12" fmla="?: G10 G7 21600"/>
                <a:gd name="T0" fmla="*/ 21296 w 21600"/>
                <a:gd name="T1" fmla="*/ 10800 h 21600"/>
                <a:gd name="T2" fmla="*/ 10800 w 21600"/>
                <a:gd name="T3" fmla="*/ 21600 h 21600"/>
                <a:gd name="T4" fmla="*/ 304 w 21600"/>
                <a:gd name="T5" fmla="*/ 10800 h 21600"/>
                <a:gd name="T6" fmla="*/ 10800 w 21600"/>
                <a:gd name="T7" fmla="*/ 0 h 21600"/>
                <a:gd name="T8" fmla="*/ 2104 w 21600"/>
                <a:gd name="T9" fmla="*/ 2104 h 21600"/>
                <a:gd name="T10" fmla="*/ 19496 w 21600"/>
                <a:gd name="T11" fmla="*/ 19496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607" y="21600"/>
                  </a:lnTo>
                  <a:lnTo>
                    <a:pt x="20993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 wrap="none" anchor="ctr"/>
            <a:lstStyle/>
            <a:p>
              <a:pPr algn="ctr"/>
              <a:endParaRPr kumimoji="1" lang="ru-RU" dirty="0"/>
            </a:p>
          </p:txBody>
        </p:sp>
      </p:grpSp>
      <p:sp>
        <p:nvSpPr>
          <p:cNvPr id="14393" name="Rectangle 57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370013"/>
            <a:ext cx="6965950" cy="20574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4394" name="Rectangle 5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727200" y="3886200"/>
            <a:ext cx="5640388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4395" name="Rectangle 59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fld id="{DB61A391-1611-4218-B1AC-6C73F03D6ACC}" type="datetimeFigureOut">
              <a:rPr lang="uk-UA" smtClean="0"/>
              <a:pPr/>
              <a:t>23.02.2015</a:t>
            </a:fld>
            <a:endParaRPr lang="uk-UA" dirty="0"/>
          </a:p>
        </p:txBody>
      </p:sp>
      <p:sp>
        <p:nvSpPr>
          <p:cNvPr id="14396" name="Rectangle 60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uk-UA" dirty="0"/>
          </a:p>
        </p:txBody>
      </p:sp>
      <p:sp>
        <p:nvSpPr>
          <p:cNvPr id="14397" name="Rectangle 61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BB33D72B-962F-4D0A-82EB-C3D987F3FE94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4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93" grpId="0"/>
      <p:bldP spid="14394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B61A391-1611-4218-B1AC-6C73F03D6ACC}" type="datetimeFigureOut">
              <a:rPr lang="uk-UA" smtClean="0"/>
              <a:pPr/>
              <a:t>23.02.2015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33D72B-962F-4D0A-82EB-C3D987F3FE94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5827713" y="227013"/>
            <a:ext cx="1868487" cy="586898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19075" y="227013"/>
            <a:ext cx="5456238" cy="586898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B61A391-1611-4218-B1AC-6C73F03D6ACC}" type="datetimeFigureOut">
              <a:rPr lang="uk-UA" smtClean="0"/>
              <a:pPr/>
              <a:t>23.02.2015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33D72B-962F-4D0A-82EB-C3D987F3FE94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075" y="227013"/>
            <a:ext cx="7477125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263525" y="1598613"/>
            <a:ext cx="3616325" cy="44973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032250" y="1598613"/>
            <a:ext cx="3617913" cy="44973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301625" y="6242050"/>
            <a:ext cx="1782763" cy="474663"/>
          </a:xfrm>
        </p:spPr>
        <p:txBody>
          <a:bodyPr/>
          <a:lstStyle>
            <a:lvl1pPr>
              <a:defRPr/>
            </a:lvl1pPr>
          </a:lstStyle>
          <a:p>
            <a:fld id="{DB61A391-1611-4218-B1AC-6C73F03D6ACC}" type="datetimeFigureOut">
              <a:rPr lang="uk-UA" smtClean="0"/>
              <a:pPr/>
              <a:t>23.02.2015</a:t>
            </a:fld>
            <a:endParaRPr lang="uk-UA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2257425" y="6248400"/>
            <a:ext cx="3455988" cy="474663"/>
          </a:xfrm>
        </p:spPr>
        <p:txBody>
          <a:bodyPr/>
          <a:lstStyle>
            <a:lvl1pPr>
              <a:defRPr/>
            </a:lvl1pPr>
          </a:lstStyle>
          <a:p>
            <a:endParaRPr lang="uk-UA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5867400" y="6248400"/>
            <a:ext cx="1755775" cy="474663"/>
          </a:xfrm>
        </p:spPr>
        <p:txBody>
          <a:bodyPr/>
          <a:lstStyle>
            <a:lvl1pPr>
              <a:defRPr/>
            </a:lvl1pPr>
          </a:lstStyle>
          <a:p>
            <a:fld id="{BB33D72B-962F-4D0A-82EB-C3D987F3FE94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075" y="227013"/>
            <a:ext cx="7477125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263525" y="1598613"/>
            <a:ext cx="3616325" cy="44973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032250" y="1598613"/>
            <a:ext cx="3617913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032250" y="3922713"/>
            <a:ext cx="3617913" cy="21732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301625" y="6242050"/>
            <a:ext cx="1782763" cy="474663"/>
          </a:xfrm>
        </p:spPr>
        <p:txBody>
          <a:bodyPr/>
          <a:lstStyle>
            <a:lvl1pPr>
              <a:defRPr/>
            </a:lvl1pPr>
          </a:lstStyle>
          <a:p>
            <a:fld id="{DB61A391-1611-4218-B1AC-6C73F03D6ACC}" type="datetimeFigureOut">
              <a:rPr lang="uk-UA" smtClean="0"/>
              <a:pPr/>
              <a:t>23.02.2015</a:t>
            </a:fld>
            <a:endParaRPr lang="uk-UA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2257425" y="6248400"/>
            <a:ext cx="3455988" cy="474663"/>
          </a:xfrm>
        </p:spPr>
        <p:txBody>
          <a:bodyPr/>
          <a:lstStyle>
            <a:lvl1pPr>
              <a:defRPr/>
            </a:lvl1pPr>
          </a:lstStyle>
          <a:p>
            <a:endParaRPr lang="uk-UA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5867400" y="6248400"/>
            <a:ext cx="1755775" cy="474663"/>
          </a:xfrm>
        </p:spPr>
        <p:txBody>
          <a:bodyPr/>
          <a:lstStyle>
            <a:lvl1pPr>
              <a:defRPr/>
            </a:lvl1pPr>
          </a:lstStyle>
          <a:p>
            <a:fld id="{BB33D72B-962F-4D0A-82EB-C3D987F3FE94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075" y="227013"/>
            <a:ext cx="7477125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63525" y="1598613"/>
            <a:ext cx="3616325" cy="44973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032250" y="1598613"/>
            <a:ext cx="3617913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032250" y="3922713"/>
            <a:ext cx="3617913" cy="21732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301625" y="6242050"/>
            <a:ext cx="1782763" cy="474663"/>
          </a:xfrm>
        </p:spPr>
        <p:txBody>
          <a:bodyPr/>
          <a:lstStyle>
            <a:lvl1pPr>
              <a:defRPr/>
            </a:lvl1pPr>
          </a:lstStyle>
          <a:p>
            <a:fld id="{DB61A391-1611-4218-B1AC-6C73F03D6ACC}" type="datetimeFigureOut">
              <a:rPr lang="uk-UA" smtClean="0"/>
              <a:pPr/>
              <a:t>23.02.2015</a:t>
            </a:fld>
            <a:endParaRPr lang="uk-UA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2257425" y="6248400"/>
            <a:ext cx="3455988" cy="474663"/>
          </a:xfrm>
        </p:spPr>
        <p:txBody>
          <a:bodyPr/>
          <a:lstStyle>
            <a:lvl1pPr>
              <a:defRPr/>
            </a:lvl1pPr>
          </a:lstStyle>
          <a:p>
            <a:endParaRPr lang="uk-UA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5867400" y="6248400"/>
            <a:ext cx="1755775" cy="474663"/>
          </a:xfrm>
        </p:spPr>
        <p:txBody>
          <a:bodyPr/>
          <a:lstStyle>
            <a:lvl1pPr>
              <a:defRPr/>
            </a:lvl1pPr>
          </a:lstStyle>
          <a:p>
            <a:fld id="{BB33D72B-962F-4D0A-82EB-C3D987F3FE94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B61A391-1611-4218-B1AC-6C73F03D6ACC}" type="datetimeFigureOut">
              <a:rPr lang="uk-UA" smtClean="0"/>
              <a:pPr/>
              <a:t>23.02.2015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33D72B-962F-4D0A-82EB-C3D987F3FE94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B61A391-1611-4218-B1AC-6C73F03D6ACC}" type="datetimeFigureOut">
              <a:rPr lang="uk-UA" smtClean="0"/>
              <a:pPr/>
              <a:t>23.02.2015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33D72B-962F-4D0A-82EB-C3D987F3FE94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63525" y="1598613"/>
            <a:ext cx="3616325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032250" y="1598613"/>
            <a:ext cx="3617913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B61A391-1611-4218-B1AC-6C73F03D6ACC}" type="datetimeFigureOut">
              <a:rPr lang="uk-UA" smtClean="0"/>
              <a:pPr/>
              <a:t>23.02.2015</a:t>
            </a:fld>
            <a:endParaRPr lang="uk-UA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33D72B-962F-4D0A-82EB-C3D987F3FE94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B61A391-1611-4218-B1AC-6C73F03D6ACC}" type="datetimeFigureOut">
              <a:rPr lang="uk-UA" smtClean="0"/>
              <a:pPr/>
              <a:t>23.02.2015</a:t>
            </a:fld>
            <a:endParaRPr lang="uk-UA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33D72B-962F-4D0A-82EB-C3D987F3FE94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B61A391-1611-4218-B1AC-6C73F03D6ACC}" type="datetimeFigureOut">
              <a:rPr lang="uk-UA" smtClean="0"/>
              <a:pPr/>
              <a:t>23.02.2015</a:t>
            </a:fld>
            <a:endParaRPr lang="uk-UA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33D72B-962F-4D0A-82EB-C3D987F3FE94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B61A391-1611-4218-B1AC-6C73F03D6ACC}" type="datetimeFigureOut">
              <a:rPr lang="uk-UA" smtClean="0"/>
              <a:pPr/>
              <a:t>23.02.2015</a:t>
            </a:fld>
            <a:endParaRPr lang="uk-UA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33D72B-962F-4D0A-82EB-C3D987F3FE94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B61A391-1611-4218-B1AC-6C73F03D6ACC}" type="datetimeFigureOut">
              <a:rPr lang="uk-UA" smtClean="0"/>
              <a:pPr/>
              <a:t>23.02.2015</a:t>
            </a:fld>
            <a:endParaRPr lang="uk-UA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33D72B-962F-4D0A-82EB-C3D987F3FE94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uk-UA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B61A391-1611-4218-B1AC-6C73F03D6ACC}" type="datetimeFigureOut">
              <a:rPr lang="uk-UA" smtClean="0"/>
              <a:pPr/>
              <a:t>23.02.2015</a:t>
            </a:fld>
            <a:endParaRPr lang="uk-UA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33D72B-962F-4D0A-82EB-C3D987F3FE94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6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 cstate="print">
            <a:alphaModFix amt="2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59875" cy="6870700"/>
            <a:chOff x="0" y="0"/>
            <a:chExt cx="5770" cy="4328"/>
          </a:xfrm>
        </p:grpSpPr>
        <p:sp>
          <p:nvSpPr>
            <p:cNvPr id="13315" name="Rectangle 3"/>
            <p:cNvSpPr>
              <a:spLocks noChangeArrowheads="1"/>
            </p:cNvSpPr>
            <p:nvPr/>
          </p:nvSpPr>
          <p:spPr bwMode="hidden">
            <a:xfrm>
              <a:off x="0" y="4186"/>
              <a:ext cx="5089" cy="14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kumimoji="1" lang="ru-RU" dirty="0"/>
            </a:p>
          </p:txBody>
        </p:sp>
        <p:sp>
          <p:nvSpPr>
            <p:cNvPr id="13316" name="Rectangle 4"/>
            <p:cNvSpPr>
              <a:spLocks noChangeArrowheads="1"/>
            </p:cNvSpPr>
            <p:nvPr/>
          </p:nvSpPr>
          <p:spPr bwMode="hidden">
            <a:xfrm>
              <a:off x="0" y="0"/>
              <a:ext cx="5089" cy="12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kumimoji="1" lang="ru-RU" dirty="0"/>
            </a:p>
          </p:txBody>
        </p:sp>
        <p:sp>
          <p:nvSpPr>
            <p:cNvPr id="13317" name="Rectangle 5"/>
            <p:cNvSpPr>
              <a:spLocks noChangeArrowheads="1"/>
            </p:cNvSpPr>
            <p:nvPr/>
          </p:nvSpPr>
          <p:spPr bwMode="auto">
            <a:xfrm>
              <a:off x="5010" y="0"/>
              <a:ext cx="758" cy="432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84706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84706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kumimoji="1" lang="ru-RU" dirty="0"/>
            </a:p>
          </p:txBody>
        </p:sp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4944" y="1"/>
              <a:ext cx="816" cy="3974"/>
              <a:chOff x="4944" y="1"/>
              <a:chExt cx="816" cy="3974"/>
            </a:xfrm>
          </p:grpSpPr>
          <p:grpSp>
            <p:nvGrpSpPr>
              <p:cNvPr id="4" name="Group 7"/>
              <p:cNvGrpSpPr>
                <a:grpSpLocks/>
              </p:cNvGrpSpPr>
              <p:nvPr userDrawn="1"/>
            </p:nvGrpSpPr>
            <p:grpSpPr bwMode="auto">
              <a:xfrm>
                <a:off x="5280" y="1"/>
                <a:ext cx="480" cy="1430"/>
                <a:chOff x="5280" y="1"/>
                <a:chExt cx="480" cy="1430"/>
              </a:xfrm>
            </p:grpSpPr>
            <p:grpSp>
              <p:nvGrpSpPr>
                <p:cNvPr id="5" name="Group 8"/>
                <p:cNvGrpSpPr>
                  <a:grpSpLocks/>
                </p:cNvGrpSpPr>
                <p:nvPr userDrawn="1"/>
              </p:nvGrpSpPr>
              <p:grpSpPr bwMode="auto">
                <a:xfrm rot="-5400000">
                  <a:off x="5484" y="0"/>
                  <a:ext cx="174" cy="176"/>
                  <a:chOff x="1657" y="323"/>
                  <a:chExt cx="1691" cy="2560"/>
                </a:xfrm>
              </p:grpSpPr>
              <p:grpSp>
                <p:nvGrpSpPr>
                  <p:cNvPr id="6" name="Group 9"/>
                  <p:cNvGrpSpPr>
                    <a:grpSpLocks/>
                  </p:cNvGrpSpPr>
                  <p:nvPr/>
                </p:nvGrpSpPr>
                <p:grpSpPr bwMode="auto">
                  <a:xfrm>
                    <a:off x="1657" y="323"/>
                    <a:ext cx="1691" cy="2560"/>
                    <a:chOff x="1657" y="323"/>
                    <a:chExt cx="1691" cy="2560"/>
                  </a:xfrm>
                </p:grpSpPr>
                <p:sp>
                  <p:nvSpPr>
                    <p:cNvPr id="13322" name="Freeform 10"/>
                    <p:cNvSpPr>
                      <a:spLocks/>
                    </p:cNvSpPr>
                    <p:nvPr/>
                  </p:nvSpPr>
                  <p:spPr bwMode="auto">
                    <a:xfrm>
                      <a:off x="2117" y="323"/>
                      <a:ext cx="1231" cy="2560"/>
                    </a:xfrm>
                    <a:custGeom>
                      <a:avLst/>
                      <a:gdLst/>
                      <a:ahLst/>
                      <a:cxnLst>
                        <a:cxn ang="0">
                          <a:pos x="337" y="283"/>
                        </a:cxn>
                        <a:cxn ang="0">
                          <a:pos x="415" y="115"/>
                        </a:cxn>
                        <a:cxn ang="0">
                          <a:pos x="583" y="7"/>
                        </a:cxn>
                        <a:cxn ang="0">
                          <a:pos x="895" y="61"/>
                        </a:cxn>
                        <a:cxn ang="0">
                          <a:pos x="1051" y="349"/>
                        </a:cxn>
                        <a:cxn ang="0">
                          <a:pos x="979" y="769"/>
                        </a:cxn>
                        <a:cxn ang="0">
                          <a:pos x="943" y="943"/>
                        </a:cxn>
                        <a:cxn ang="0">
                          <a:pos x="1105" y="1075"/>
                        </a:cxn>
                        <a:cxn ang="0">
                          <a:pos x="1231" y="1525"/>
                        </a:cxn>
                        <a:cxn ang="0">
                          <a:pos x="1123" y="1969"/>
                        </a:cxn>
                        <a:cxn ang="0">
                          <a:pos x="907" y="2077"/>
                        </a:cxn>
                        <a:cxn ang="0">
                          <a:pos x="721" y="2059"/>
                        </a:cxn>
                        <a:cxn ang="0">
                          <a:pos x="655" y="2251"/>
                        </a:cxn>
                        <a:cxn ang="0">
                          <a:pos x="529" y="2527"/>
                        </a:cxn>
                        <a:cxn ang="0">
                          <a:pos x="211" y="2509"/>
                        </a:cxn>
                        <a:cxn ang="0">
                          <a:pos x="31" y="2227"/>
                        </a:cxn>
                        <a:cxn ang="0">
                          <a:pos x="25" y="1969"/>
                        </a:cxn>
                        <a:cxn ang="0">
                          <a:pos x="145" y="1651"/>
                        </a:cxn>
                        <a:cxn ang="0">
                          <a:pos x="259" y="1513"/>
                        </a:cxn>
                        <a:cxn ang="0">
                          <a:pos x="217" y="1729"/>
                        </a:cxn>
                        <a:cxn ang="0">
                          <a:pos x="73" y="2023"/>
                        </a:cxn>
                        <a:cxn ang="0">
                          <a:pos x="169" y="2323"/>
                        </a:cxn>
                        <a:cxn ang="0">
                          <a:pos x="439" y="2431"/>
                        </a:cxn>
                        <a:cxn ang="0">
                          <a:pos x="595" y="2227"/>
                        </a:cxn>
                        <a:cxn ang="0">
                          <a:pos x="577" y="1807"/>
                        </a:cxn>
                        <a:cxn ang="0">
                          <a:pos x="493" y="1531"/>
                        </a:cxn>
                        <a:cxn ang="0">
                          <a:pos x="535" y="1459"/>
                        </a:cxn>
                        <a:cxn ang="0">
                          <a:pos x="625" y="1633"/>
                        </a:cxn>
                        <a:cxn ang="0">
                          <a:pos x="721" y="1933"/>
                        </a:cxn>
                        <a:cxn ang="0">
                          <a:pos x="967" y="1963"/>
                        </a:cxn>
                        <a:cxn ang="0">
                          <a:pos x="1135" y="1687"/>
                        </a:cxn>
                        <a:cxn ang="0">
                          <a:pos x="1117" y="1273"/>
                        </a:cxn>
                        <a:cxn ang="0">
                          <a:pos x="883" y="1057"/>
                        </a:cxn>
                        <a:cxn ang="0">
                          <a:pos x="679" y="1129"/>
                        </a:cxn>
                        <a:cxn ang="0">
                          <a:pos x="577" y="1117"/>
                        </a:cxn>
                        <a:cxn ang="0">
                          <a:pos x="619" y="1033"/>
                        </a:cxn>
                        <a:cxn ang="0">
                          <a:pos x="811" y="937"/>
                        </a:cxn>
                        <a:cxn ang="0">
                          <a:pos x="949" y="613"/>
                        </a:cxn>
                        <a:cxn ang="0">
                          <a:pos x="883" y="175"/>
                        </a:cxn>
                        <a:cxn ang="0">
                          <a:pos x="619" y="103"/>
                        </a:cxn>
                        <a:cxn ang="0">
                          <a:pos x="391" y="355"/>
                        </a:cxn>
                        <a:cxn ang="0">
                          <a:pos x="403" y="763"/>
                        </a:cxn>
                        <a:cxn ang="0">
                          <a:pos x="343" y="949"/>
                        </a:cxn>
                        <a:cxn ang="0">
                          <a:pos x="289" y="685"/>
                        </a:cxn>
                        <a:cxn ang="0">
                          <a:pos x="307" y="367"/>
                        </a:cxn>
                      </a:cxnLst>
                      <a:rect l="0" t="0" r="r" b="b"/>
                      <a:pathLst>
                        <a:path w="1231" h="2560">
                          <a:moveTo>
                            <a:pt x="307" y="367"/>
                          </a:moveTo>
                          <a:cubicBezTo>
                            <a:pt x="317" y="336"/>
                            <a:pt x="326" y="303"/>
                            <a:pt x="337" y="283"/>
                          </a:cubicBezTo>
                          <a:cubicBezTo>
                            <a:pt x="348" y="263"/>
                            <a:pt x="360" y="275"/>
                            <a:pt x="373" y="247"/>
                          </a:cubicBezTo>
                          <a:cubicBezTo>
                            <a:pt x="386" y="219"/>
                            <a:pt x="400" y="147"/>
                            <a:pt x="415" y="115"/>
                          </a:cubicBezTo>
                          <a:cubicBezTo>
                            <a:pt x="430" y="83"/>
                            <a:pt x="435" y="73"/>
                            <a:pt x="463" y="55"/>
                          </a:cubicBezTo>
                          <a:cubicBezTo>
                            <a:pt x="491" y="37"/>
                            <a:pt x="536" y="14"/>
                            <a:pt x="583" y="7"/>
                          </a:cubicBezTo>
                          <a:cubicBezTo>
                            <a:pt x="630" y="0"/>
                            <a:pt x="693" y="4"/>
                            <a:pt x="745" y="13"/>
                          </a:cubicBezTo>
                          <a:cubicBezTo>
                            <a:pt x="797" y="22"/>
                            <a:pt x="852" y="34"/>
                            <a:pt x="895" y="61"/>
                          </a:cubicBezTo>
                          <a:cubicBezTo>
                            <a:pt x="938" y="88"/>
                            <a:pt x="977" y="127"/>
                            <a:pt x="1003" y="175"/>
                          </a:cubicBezTo>
                          <a:cubicBezTo>
                            <a:pt x="1029" y="223"/>
                            <a:pt x="1044" y="287"/>
                            <a:pt x="1051" y="349"/>
                          </a:cubicBezTo>
                          <a:cubicBezTo>
                            <a:pt x="1058" y="411"/>
                            <a:pt x="1057" y="477"/>
                            <a:pt x="1045" y="547"/>
                          </a:cubicBezTo>
                          <a:cubicBezTo>
                            <a:pt x="1033" y="617"/>
                            <a:pt x="995" y="712"/>
                            <a:pt x="979" y="769"/>
                          </a:cubicBezTo>
                          <a:cubicBezTo>
                            <a:pt x="963" y="826"/>
                            <a:pt x="955" y="860"/>
                            <a:pt x="949" y="889"/>
                          </a:cubicBezTo>
                          <a:cubicBezTo>
                            <a:pt x="943" y="918"/>
                            <a:pt x="936" y="925"/>
                            <a:pt x="943" y="943"/>
                          </a:cubicBezTo>
                          <a:cubicBezTo>
                            <a:pt x="950" y="961"/>
                            <a:pt x="964" y="975"/>
                            <a:pt x="991" y="997"/>
                          </a:cubicBezTo>
                          <a:cubicBezTo>
                            <a:pt x="1018" y="1019"/>
                            <a:pt x="1069" y="1033"/>
                            <a:pt x="1105" y="1075"/>
                          </a:cubicBezTo>
                          <a:cubicBezTo>
                            <a:pt x="1141" y="1117"/>
                            <a:pt x="1186" y="1174"/>
                            <a:pt x="1207" y="1249"/>
                          </a:cubicBezTo>
                          <a:cubicBezTo>
                            <a:pt x="1228" y="1324"/>
                            <a:pt x="1231" y="1441"/>
                            <a:pt x="1231" y="1525"/>
                          </a:cubicBezTo>
                          <a:cubicBezTo>
                            <a:pt x="1231" y="1609"/>
                            <a:pt x="1225" y="1679"/>
                            <a:pt x="1207" y="1753"/>
                          </a:cubicBezTo>
                          <a:cubicBezTo>
                            <a:pt x="1189" y="1827"/>
                            <a:pt x="1153" y="1917"/>
                            <a:pt x="1123" y="1969"/>
                          </a:cubicBezTo>
                          <a:cubicBezTo>
                            <a:pt x="1093" y="2021"/>
                            <a:pt x="1063" y="2047"/>
                            <a:pt x="1027" y="2065"/>
                          </a:cubicBezTo>
                          <a:cubicBezTo>
                            <a:pt x="991" y="2083"/>
                            <a:pt x="951" y="2079"/>
                            <a:pt x="907" y="2077"/>
                          </a:cubicBezTo>
                          <a:cubicBezTo>
                            <a:pt x="863" y="2075"/>
                            <a:pt x="794" y="2056"/>
                            <a:pt x="763" y="2053"/>
                          </a:cubicBezTo>
                          <a:cubicBezTo>
                            <a:pt x="732" y="2050"/>
                            <a:pt x="733" y="2050"/>
                            <a:pt x="721" y="2059"/>
                          </a:cubicBezTo>
                          <a:cubicBezTo>
                            <a:pt x="709" y="2068"/>
                            <a:pt x="702" y="2075"/>
                            <a:pt x="691" y="2107"/>
                          </a:cubicBezTo>
                          <a:cubicBezTo>
                            <a:pt x="680" y="2139"/>
                            <a:pt x="665" y="2205"/>
                            <a:pt x="655" y="2251"/>
                          </a:cubicBezTo>
                          <a:cubicBezTo>
                            <a:pt x="645" y="2297"/>
                            <a:pt x="652" y="2337"/>
                            <a:pt x="631" y="2383"/>
                          </a:cubicBezTo>
                          <a:cubicBezTo>
                            <a:pt x="610" y="2429"/>
                            <a:pt x="574" y="2498"/>
                            <a:pt x="529" y="2527"/>
                          </a:cubicBezTo>
                          <a:cubicBezTo>
                            <a:pt x="484" y="2556"/>
                            <a:pt x="414" y="2560"/>
                            <a:pt x="361" y="2557"/>
                          </a:cubicBezTo>
                          <a:cubicBezTo>
                            <a:pt x="308" y="2554"/>
                            <a:pt x="256" y="2537"/>
                            <a:pt x="211" y="2509"/>
                          </a:cubicBezTo>
                          <a:cubicBezTo>
                            <a:pt x="166" y="2481"/>
                            <a:pt x="121" y="2436"/>
                            <a:pt x="91" y="2389"/>
                          </a:cubicBezTo>
                          <a:cubicBezTo>
                            <a:pt x="61" y="2342"/>
                            <a:pt x="46" y="2275"/>
                            <a:pt x="31" y="2227"/>
                          </a:cubicBezTo>
                          <a:cubicBezTo>
                            <a:pt x="16" y="2179"/>
                            <a:pt x="2" y="2144"/>
                            <a:pt x="1" y="2101"/>
                          </a:cubicBezTo>
                          <a:cubicBezTo>
                            <a:pt x="0" y="2058"/>
                            <a:pt x="13" y="2018"/>
                            <a:pt x="25" y="1969"/>
                          </a:cubicBezTo>
                          <a:cubicBezTo>
                            <a:pt x="37" y="1920"/>
                            <a:pt x="53" y="1860"/>
                            <a:pt x="73" y="1807"/>
                          </a:cubicBezTo>
                          <a:cubicBezTo>
                            <a:pt x="93" y="1754"/>
                            <a:pt x="122" y="1698"/>
                            <a:pt x="145" y="1651"/>
                          </a:cubicBezTo>
                          <a:cubicBezTo>
                            <a:pt x="168" y="1604"/>
                            <a:pt x="192" y="1548"/>
                            <a:pt x="211" y="1525"/>
                          </a:cubicBezTo>
                          <a:cubicBezTo>
                            <a:pt x="230" y="1502"/>
                            <a:pt x="249" y="1502"/>
                            <a:pt x="259" y="1513"/>
                          </a:cubicBezTo>
                          <a:cubicBezTo>
                            <a:pt x="269" y="1524"/>
                            <a:pt x="278" y="1555"/>
                            <a:pt x="271" y="1591"/>
                          </a:cubicBezTo>
                          <a:cubicBezTo>
                            <a:pt x="264" y="1627"/>
                            <a:pt x="242" y="1682"/>
                            <a:pt x="217" y="1729"/>
                          </a:cubicBezTo>
                          <a:cubicBezTo>
                            <a:pt x="192" y="1776"/>
                            <a:pt x="145" y="1824"/>
                            <a:pt x="121" y="1873"/>
                          </a:cubicBezTo>
                          <a:cubicBezTo>
                            <a:pt x="97" y="1922"/>
                            <a:pt x="76" y="1970"/>
                            <a:pt x="73" y="2023"/>
                          </a:cubicBezTo>
                          <a:cubicBezTo>
                            <a:pt x="70" y="2076"/>
                            <a:pt x="87" y="2141"/>
                            <a:pt x="103" y="2191"/>
                          </a:cubicBezTo>
                          <a:cubicBezTo>
                            <a:pt x="119" y="2241"/>
                            <a:pt x="140" y="2285"/>
                            <a:pt x="169" y="2323"/>
                          </a:cubicBezTo>
                          <a:cubicBezTo>
                            <a:pt x="198" y="2361"/>
                            <a:pt x="232" y="2401"/>
                            <a:pt x="277" y="2419"/>
                          </a:cubicBezTo>
                          <a:cubicBezTo>
                            <a:pt x="322" y="2437"/>
                            <a:pt x="395" y="2440"/>
                            <a:pt x="439" y="2431"/>
                          </a:cubicBezTo>
                          <a:cubicBezTo>
                            <a:pt x="483" y="2422"/>
                            <a:pt x="515" y="2399"/>
                            <a:pt x="541" y="2365"/>
                          </a:cubicBezTo>
                          <a:cubicBezTo>
                            <a:pt x="567" y="2331"/>
                            <a:pt x="583" y="2280"/>
                            <a:pt x="595" y="2227"/>
                          </a:cubicBezTo>
                          <a:cubicBezTo>
                            <a:pt x="607" y="2174"/>
                            <a:pt x="616" y="2117"/>
                            <a:pt x="613" y="2047"/>
                          </a:cubicBezTo>
                          <a:cubicBezTo>
                            <a:pt x="610" y="1977"/>
                            <a:pt x="589" y="1871"/>
                            <a:pt x="577" y="1807"/>
                          </a:cubicBezTo>
                          <a:cubicBezTo>
                            <a:pt x="565" y="1743"/>
                            <a:pt x="555" y="1709"/>
                            <a:pt x="541" y="1663"/>
                          </a:cubicBezTo>
                          <a:cubicBezTo>
                            <a:pt x="527" y="1617"/>
                            <a:pt x="502" y="1561"/>
                            <a:pt x="493" y="1531"/>
                          </a:cubicBezTo>
                          <a:cubicBezTo>
                            <a:pt x="484" y="1501"/>
                            <a:pt x="480" y="1495"/>
                            <a:pt x="487" y="1483"/>
                          </a:cubicBezTo>
                          <a:cubicBezTo>
                            <a:pt x="494" y="1471"/>
                            <a:pt x="519" y="1455"/>
                            <a:pt x="535" y="1459"/>
                          </a:cubicBezTo>
                          <a:cubicBezTo>
                            <a:pt x="551" y="1463"/>
                            <a:pt x="568" y="1478"/>
                            <a:pt x="583" y="1507"/>
                          </a:cubicBezTo>
                          <a:cubicBezTo>
                            <a:pt x="598" y="1536"/>
                            <a:pt x="610" y="1583"/>
                            <a:pt x="625" y="1633"/>
                          </a:cubicBezTo>
                          <a:cubicBezTo>
                            <a:pt x="640" y="1683"/>
                            <a:pt x="657" y="1757"/>
                            <a:pt x="673" y="1807"/>
                          </a:cubicBezTo>
                          <a:cubicBezTo>
                            <a:pt x="689" y="1857"/>
                            <a:pt x="697" y="1905"/>
                            <a:pt x="721" y="1933"/>
                          </a:cubicBezTo>
                          <a:cubicBezTo>
                            <a:pt x="745" y="1961"/>
                            <a:pt x="776" y="1970"/>
                            <a:pt x="817" y="1975"/>
                          </a:cubicBezTo>
                          <a:cubicBezTo>
                            <a:pt x="858" y="1980"/>
                            <a:pt x="926" y="1980"/>
                            <a:pt x="967" y="1963"/>
                          </a:cubicBezTo>
                          <a:cubicBezTo>
                            <a:pt x="1008" y="1946"/>
                            <a:pt x="1035" y="1919"/>
                            <a:pt x="1063" y="1873"/>
                          </a:cubicBezTo>
                          <a:cubicBezTo>
                            <a:pt x="1091" y="1827"/>
                            <a:pt x="1122" y="1761"/>
                            <a:pt x="1135" y="1687"/>
                          </a:cubicBezTo>
                          <a:cubicBezTo>
                            <a:pt x="1148" y="1613"/>
                            <a:pt x="1144" y="1498"/>
                            <a:pt x="1141" y="1429"/>
                          </a:cubicBezTo>
                          <a:cubicBezTo>
                            <a:pt x="1138" y="1360"/>
                            <a:pt x="1140" y="1325"/>
                            <a:pt x="1117" y="1273"/>
                          </a:cubicBezTo>
                          <a:cubicBezTo>
                            <a:pt x="1094" y="1221"/>
                            <a:pt x="1042" y="1153"/>
                            <a:pt x="1003" y="1117"/>
                          </a:cubicBezTo>
                          <a:cubicBezTo>
                            <a:pt x="964" y="1081"/>
                            <a:pt x="919" y="1064"/>
                            <a:pt x="883" y="1057"/>
                          </a:cubicBezTo>
                          <a:cubicBezTo>
                            <a:pt x="847" y="1050"/>
                            <a:pt x="821" y="1063"/>
                            <a:pt x="787" y="1075"/>
                          </a:cubicBezTo>
                          <a:cubicBezTo>
                            <a:pt x="753" y="1087"/>
                            <a:pt x="706" y="1117"/>
                            <a:pt x="679" y="1129"/>
                          </a:cubicBezTo>
                          <a:cubicBezTo>
                            <a:pt x="652" y="1141"/>
                            <a:pt x="642" y="1149"/>
                            <a:pt x="625" y="1147"/>
                          </a:cubicBezTo>
                          <a:cubicBezTo>
                            <a:pt x="608" y="1145"/>
                            <a:pt x="584" y="1130"/>
                            <a:pt x="577" y="1117"/>
                          </a:cubicBezTo>
                          <a:cubicBezTo>
                            <a:pt x="570" y="1104"/>
                            <a:pt x="576" y="1083"/>
                            <a:pt x="583" y="1069"/>
                          </a:cubicBezTo>
                          <a:cubicBezTo>
                            <a:pt x="590" y="1055"/>
                            <a:pt x="599" y="1043"/>
                            <a:pt x="619" y="1033"/>
                          </a:cubicBezTo>
                          <a:cubicBezTo>
                            <a:pt x="639" y="1023"/>
                            <a:pt x="671" y="1025"/>
                            <a:pt x="703" y="1009"/>
                          </a:cubicBezTo>
                          <a:cubicBezTo>
                            <a:pt x="735" y="993"/>
                            <a:pt x="780" y="965"/>
                            <a:pt x="811" y="937"/>
                          </a:cubicBezTo>
                          <a:cubicBezTo>
                            <a:pt x="842" y="909"/>
                            <a:pt x="866" y="895"/>
                            <a:pt x="889" y="841"/>
                          </a:cubicBezTo>
                          <a:cubicBezTo>
                            <a:pt x="912" y="787"/>
                            <a:pt x="939" y="696"/>
                            <a:pt x="949" y="613"/>
                          </a:cubicBezTo>
                          <a:cubicBezTo>
                            <a:pt x="959" y="530"/>
                            <a:pt x="960" y="416"/>
                            <a:pt x="949" y="343"/>
                          </a:cubicBezTo>
                          <a:cubicBezTo>
                            <a:pt x="938" y="270"/>
                            <a:pt x="914" y="215"/>
                            <a:pt x="883" y="175"/>
                          </a:cubicBezTo>
                          <a:cubicBezTo>
                            <a:pt x="852" y="135"/>
                            <a:pt x="807" y="115"/>
                            <a:pt x="763" y="103"/>
                          </a:cubicBezTo>
                          <a:cubicBezTo>
                            <a:pt x="719" y="91"/>
                            <a:pt x="665" y="90"/>
                            <a:pt x="619" y="103"/>
                          </a:cubicBezTo>
                          <a:cubicBezTo>
                            <a:pt x="573" y="116"/>
                            <a:pt x="525" y="139"/>
                            <a:pt x="487" y="181"/>
                          </a:cubicBezTo>
                          <a:cubicBezTo>
                            <a:pt x="449" y="223"/>
                            <a:pt x="412" y="301"/>
                            <a:pt x="391" y="355"/>
                          </a:cubicBezTo>
                          <a:cubicBezTo>
                            <a:pt x="370" y="409"/>
                            <a:pt x="359" y="437"/>
                            <a:pt x="361" y="505"/>
                          </a:cubicBezTo>
                          <a:cubicBezTo>
                            <a:pt x="363" y="573"/>
                            <a:pt x="399" y="691"/>
                            <a:pt x="403" y="763"/>
                          </a:cubicBezTo>
                          <a:cubicBezTo>
                            <a:pt x="407" y="835"/>
                            <a:pt x="395" y="906"/>
                            <a:pt x="385" y="937"/>
                          </a:cubicBezTo>
                          <a:cubicBezTo>
                            <a:pt x="375" y="968"/>
                            <a:pt x="356" y="957"/>
                            <a:pt x="343" y="949"/>
                          </a:cubicBezTo>
                          <a:cubicBezTo>
                            <a:pt x="330" y="941"/>
                            <a:pt x="316" y="933"/>
                            <a:pt x="307" y="889"/>
                          </a:cubicBezTo>
                          <a:cubicBezTo>
                            <a:pt x="298" y="845"/>
                            <a:pt x="294" y="755"/>
                            <a:pt x="289" y="685"/>
                          </a:cubicBezTo>
                          <a:cubicBezTo>
                            <a:pt x="284" y="615"/>
                            <a:pt x="273" y="523"/>
                            <a:pt x="277" y="469"/>
                          </a:cubicBezTo>
                          <a:cubicBezTo>
                            <a:pt x="281" y="415"/>
                            <a:pt x="297" y="398"/>
                            <a:pt x="307" y="367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uk-UA" dirty="0"/>
                    </a:p>
                  </p:txBody>
                </p:sp>
                <p:sp>
                  <p:nvSpPr>
                    <p:cNvPr id="13323" name="Freeform 11"/>
                    <p:cNvSpPr>
                      <a:spLocks/>
                    </p:cNvSpPr>
                    <p:nvPr/>
                  </p:nvSpPr>
                  <p:spPr bwMode="auto">
                    <a:xfrm>
                      <a:off x="1657" y="376"/>
                      <a:ext cx="865" cy="2071"/>
                    </a:xfrm>
                    <a:custGeom>
                      <a:avLst/>
                      <a:gdLst/>
                      <a:ahLst/>
                      <a:cxnLst>
                        <a:cxn ang="0">
                          <a:pos x="785" y="530"/>
                        </a:cxn>
                        <a:cxn ang="0">
                          <a:pos x="797" y="350"/>
                        </a:cxn>
                        <a:cxn ang="0">
                          <a:pos x="863" y="206"/>
                        </a:cxn>
                        <a:cxn ang="0">
                          <a:pos x="809" y="218"/>
                        </a:cxn>
                        <a:cxn ang="0">
                          <a:pos x="749" y="218"/>
                        </a:cxn>
                        <a:cxn ang="0">
                          <a:pos x="683" y="116"/>
                        </a:cxn>
                        <a:cxn ang="0">
                          <a:pos x="611" y="32"/>
                        </a:cxn>
                        <a:cxn ang="0">
                          <a:pos x="509" y="2"/>
                        </a:cxn>
                        <a:cxn ang="0">
                          <a:pos x="407" y="20"/>
                        </a:cxn>
                        <a:cxn ang="0">
                          <a:pos x="281" y="74"/>
                        </a:cxn>
                        <a:cxn ang="0">
                          <a:pos x="173" y="206"/>
                        </a:cxn>
                        <a:cxn ang="0">
                          <a:pos x="119" y="404"/>
                        </a:cxn>
                        <a:cxn ang="0">
                          <a:pos x="131" y="590"/>
                        </a:cxn>
                        <a:cxn ang="0">
                          <a:pos x="173" y="782"/>
                        </a:cxn>
                        <a:cxn ang="0">
                          <a:pos x="197" y="884"/>
                        </a:cxn>
                        <a:cxn ang="0">
                          <a:pos x="167" y="986"/>
                        </a:cxn>
                        <a:cxn ang="0">
                          <a:pos x="65" y="1124"/>
                        </a:cxn>
                        <a:cxn ang="0">
                          <a:pos x="17" y="1298"/>
                        </a:cxn>
                        <a:cxn ang="0">
                          <a:pos x="5" y="1550"/>
                        </a:cxn>
                        <a:cxn ang="0">
                          <a:pos x="47" y="1748"/>
                        </a:cxn>
                        <a:cxn ang="0">
                          <a:pos x="131" y="1898"/>
                        </a:cxn>
                        <a:cxn ang="0">
                          <a:pos x="299" y="1988"/>
                        </a:cxn>
                        <a:cxn ang="0">
                          <a:pos x="425" y="1982"/>
                        </a:cxn>
                        <a:cxn ang="0">
                          <a:pos x="467" y="1994"/>
                        </a:cxn>
                        <a:cxn ang="0">
                          <a:pos x="497" y="2066"/>
                        </a:cxn>
                        <a:cxn ang="0">
                          <a:pos x="497" y="1964"/>
                        </a:cxn>
                        <a:cxn ang="0">
                          <a:pos x="557" y="1778"/>
                        </a:cxn>
                        <a:cxn ang="0">
                          <a:pos x="617" y="1658"/>
                        </a:cxn>
                        <a:cxn ang="0">
                          <a:pos x="581" y="1700"/>
                        </a:cxn>
                        <a:cxn ang="0">
                          <a:pos x="515" y="1820"/>
                        </a:cxn>
                        <a:cxn ang="0">
                          <a:pos x="407" y="1904"/>
                        </a:cxn>
                        <a:cxn ang="0">
                          <a:pos x="269" y="1898"/>
                        </a:cxn>
                        <a:cxn ang="0">
                          <a:pos x="179" y="1814"/>
                        </a:cxn>
                        <a:cxn ang="0">
                          <a:pos x="113" y="1640"/>
                        </a:cxn>
                        <a:cxn ang="0">
                          <a:pos x="107" y="1394"/>
                        </a:cxn>
                        <a:cxn ang="0">
                          <a:pos x="137" y="1190"/>
                        </a:cxn>
                        <a:cxn ang="0">
                          <a:pos x="203" y="1070"/>
                        </a:cxn>
                        <a:cxn ang="0">
                          <a:pos x="323" y="1022"/>
                        </a:cxn>
                        <a:cxn ang="0">
                          <a:pos x="509" y="1076"/>
                        </a:cxn>
                        <a:cxn ang="0">
                          <a:pos x="611" y="1124"/>
                        </a:cxn>
                        <a:cxn ang="0">
                          <a:pos x="665" y="1100"/>
                        </a:cxn>
                        <a:cxn ang="0">
                          <a:pos x="659" y="1046"/>
                        </a:cxn>
                        <a:cxn ang="0">
                          <a:pos x="611" y="1004"/>
                        </a:cxn>
                        <a:cxn ang="0">
                          <a:pos x="497" y="980"/>
                        </a:cxn>
                        <a:cxn ang="0">
                          <a:pos x="323" y="896"/>
                        </a:cxn>
                        <a:cxn ang="0">
                          <a:pos x="233" y="680"/>
                        </a:cxn>
                        <a:cxn ang="0">
                          <a:pos x="209" y="416"/>
                        </a:cxn>
                        <a:cxn ang="0">
                          <a:pos x="317" y="170"/>
                        </a:cxn>
                        <a:cxn ang="0">
                          <a:pos x="485" y="110"/>
                        </a:cxn>
                        <a:cxn ang="0">
                          <a:pos x="617" y="164"/>
                        </a:cxn>
                        <a:cxn ang="0">
                          <a:pos x="707" y="290"/>
                        </a:cxn>
                        <a:cxn ang="0">
                          <a:pos x="737" y="428"/>
                        </a:cxn>
                        <a:cxn ang="0">
                          <a:pos x="773" y="602"/>
                        </a:cxn>
                        <a:cxn ang="0">
                          <a:pos x="809" y="584"/>
                        </a:cxn>
                        <a:cxn ang="0">
                          <a:pos x="785" y="530"/>
                        </a:cxn>
                      </a:cxnLst>
                      <a:rect l="0" t="0" r="r" b="b"/>
                      <a:pathLst>
                        <a:path w="865" h="2071">
                          <a:moveTo>
                            <a:pt x="785" y="530"/>
                          </a:moveTo>
                          <a:cubicBezTo>
                            <a:pt x="783" y="491"/>
                            <a:pt x="784" y="404"/>
                            <a:pt x="797" y="350"/>
                          </a:cubicBezTo>
                          <a:cubicBezTo>
                            <a:pt x="810" y="296"/>
                            <a:pt x="861" y="228"/>
                            <a:pt x="863" y="206"/>
                          </a:cubicBezTo>
                          <a:cubicBezTo>
                            <a:pt x="865" y="184"/>
                            <a:pt x="828" y="216"/>
                            <a:pt x="809" y="218"/>
                          </a:cubicBezTo>
                          <a:cubicBezTo>
                            <a:pt x="790" y="220"/>
                            <a:pt x="770" y="235"/>
                            <a:pt x="749" y="218"/>
                          </a:cubicBezTo>
                          <a:cubicBezTo>
                            <a:pt x="728" y="201"/>
                            <a:pt x="706" y="147"/>
                            <a:pt x="683" y="116"/>
                          </a:cubicBezTo>
                          <a:cubicBezTo>
                            <a:pt x="660" y="85"/>
                            <a:pt x="640" y="51"/>
                            <a:pt x="611" y="32"/>
                          </a:cubicBezTo>
                          <a:cubicBezTo>
                            <a:pt x="582" y="13"/>
                            <a:pt x="543" y="4"/>
                            <a:pt x="509" y="2"/>
                          </a:cubicBezTo>
                          <a:cubicBezTo>
                            <a:pt x="475" y="0"/>
                            <a:pt x="445" y="8"/>
                            <a:pt x="407" y="20"/>
                          </a:cubicBezTo>
                          <a:cubicBezTo>
                            <a:pt x="369" y="32"/>
                            <a:pt x="320" y="43"/>
                            <a:pt x="281" y="74"/>
                          </a:cubicBezTo>
                          <a:cubicBezTo>
                            <a:pt x="242" y="105"/>
                            <a:pt x="200" y="151"/>
                            <a:pt x="173" y="206"/>
                          </a:cubicBezTo>
                          <a:cubicBezTo>
                            <a:pt x="146" y="261"/>
                            <a:pt x="126" y="340"/>
                            <a:pt x="119" y="404"/>
                          </a:cubicBezTo>
                          <a:cubicBezTo>
                            <a:pt x="112" y="468"/>
                            <a:pt x="122" y="527"/>
                            <a:pt x="131" y="590"/>
                          </a:cubicBezTo>
                          <a:cubicBezTo>
                            <a:pt x="140" y="653"/>
                            <a:pt x="162" y="733"/>
                            <a:pt x="173" y="782"/>
                          </a:cubicBezTo>
                          <a:cubicBezTo>
                            <a:pt x="184" y="831"/>
                            <a:pt x="198" y="850"/>
                            <a:pt x="197" y="884"/>
                          </a:cubicBezTo>
                          <a:cubicBezTo>
                            <a:pt x="196" y="918"/>
                            <a:pt x="189" y="946"/>
                            <a:pt x="167" y="986"/>
                          </a:cubicBezTo>
                          <a:cubicBezTo>
                            <a:pt x="145" y="1026"/>
                            <a:pt x="90" y="1072"/>
                            <a:pt x="65" y="1124"/>
                          </a:cubicBezTo>
                          <a:cubicBezTo>
                            <a:pt x="40" y="1176"/>
                            <a:pt x="27" y="1227"/>
                            <a:pt x="17" y="1298"/>
                          </a:cubicBezTo>
                          <a:cubicBezTo>
                            <a:pt x="7" y="1369"/>
                            <a:pt x="0" y="1475"/>
                            <a:pt x="5" y="1550"/>
                          </a:cubicBezTo>
                          <a:cubicBezTo>
                            <a:pt x="10" y="1625"/>
                            <a:pt x="26" y="1690"/>
                            <a:pt x="47" y="1748"/>
                          </a:cubicBezTo>
                          <a:cubicBezTo>
                            <a:pt x="68" y="1806"/>
                            <a:pt x="89" y="1858"/>
                            <a:pt x="131" y="1898"/>
                          </a:cubicBezTo>
                          <a:cubicBezTo>
                            <a:pt x="173" y="1938"/>
                            <a:pt x="250" y="1974"/>
                            <a:pt x="299" y="1988"/>
                          </a:cubicBezTo>
                          <a:cubicBezTo>
                            <a:pt x="348" y="2002"/>
                            <a:pt x="397" y="1981"/>
                            <a:pt x="425" y="1982"/>
                          </a:cubicBezTo>
                          <a:cubicBezTo>
                            <a:pt x="453" y="1983"/>
                            <a:pt x="455" y="1980"/>
                            <a:pt x="467" y="1994"/>
                          </a:cubicBezTo>
                          <a:cubicBezTo>
                            <a:pt x="479" y="2008"/>
                            <a:pt x="492" y="2071"/>
                            <a:pt x="497" y="2066"/>
                          </a:cubicBezTo>
                          <a:cubicBezTo>
                            <a:pt x="502" y="2061"/>
                            <a:pt x="487" y="2012"/>
                            <a:pt x="497" y="1964"/>
                          </a:cubicBezTo>
                          <a:cubicBezTo>
                            <a:pt x="507" y="1916"/>
                            <a:pt x="537" y="1829"/>
                            <a:pt x="557" y="1778"/>
                          </a:cubicBezTo>
                          <a:cubicBezTo>
                            <a:pt x="577" y="1727"/>
                            <a:pt x="613" y="1671"/>
                            <a:pt x="617" y="1658"/>
                          </a:cubicBezTo>
                          <a:cubicBezTo>
                            <a:pt x="621" y="1645"/>
                            <a:pt x="598" y="1673"/>
                            <a:pt x="581" y="1700"/>
                          </a:cubicBezTo>
                          <a:cubicBezTo>
                            <a:pt x="564" y="1727"/>
                            <a:pt x="544" y="1786"/>
                            <a:pt x="515" y="1820"/>
                          </a:cubicBezTo>
                          <a:cubicBezTo>
                            <a:pt x="486" y="1854"/>
                            <a:pt x="448" y="1891"/>
                            <a:pt x="407" y="1904"/>
                          </a:cubicBezTo>
                          <a:cubicBezTo>
                            <a:pt x="366" y="1917"/>
                            <a:pt x="307" y="1913"/>
                            <a:pt x="269" y="1898"/>
                          </a:cubicBezTo>
                          <a:cubicBezTo>
                            <a:pt x="231" y="1883"/>
                            <a:pt x="205" y="1857"/>
                            <a:pt x="179" y="1814"/>
                          </a:cubicBezTo>
                          <a:cubicBezTo>
                            <a:pt x="153" y="1771"/>
                            <a:pt x="125" y="1710"/>
                            <a:pt x="113" y="1640"/>
                          </a:cubicBezTo>
                          <a:cubicBezTo>
                            <a:pt x="101" y="1570"/>
                            <a:pt x="103" y="1469"/>
                            <a:pt x="107" y="1394"/>
                          </a:cubicBezTo>
                          <a:cubicBezTo>
                            <a:pt x="111" y="1319"/>
                            <a:pt x="121" y="1244"/>
                            <a:pt x="137" y="1190"/>
                          </a:cubicBezTo>
                          <a:cubicBezTo>
                            <a:pt x="153" y="1136"/>
                            <a:pt x="172" y="1098"/>
                            <a:pt x="203" y="1070"/>
                          </a:cubicBezTo>
                          <a:cubicBezTo>
                            <a:pt x="234" y="1042"/>
                            <a:pt x="272" y="1021"/>
                            <a:pt x="323" y="1022"/>
                          </a:cubicBezTo>
                          <a:cubicBezTo>
                            <a:pt x="374" y="1023"/>
                            <a:pt x="461" y="1059"/>
                            <a:pt x="509" y="1076"/>
                          </a:cubicBezTo>
                          <a:cubicBezTo>
                            <a:pt x="557" y="1093"/>
                            <a:pt x="585" y="1120"/>
                            <a:pt x="611" y="1124"/>
                          </a:cubicBezTo>
                          <a:cubicBezTo>
                            <a:pt x="637" y="1128"/>
                            <a:pt x="657" y="1113"/>
                            <a:pt x="665" y="1100"/>
                          </a:cubicBezTo>
                          <a:cubicBezTo>
                            <a:pt x="673" y="1087"/>
                            <a:pt x="668" y="1062"/>
                            <a:pt x="659" y="1046"/>
                          </a:cubicBezTo>
                          <a:cubicBezTo>
                            <a:pt x="650" y="1030"/>
                            <a:pt x="638" y="1015"/>
                            <a:pt x="611" y="1004"/>
                          </a:cubicBezTo>
                          <a:cubicBezTo>
                            <a:pt x="584" y="993"/>
                            <a:pt x="545" y="998"/>
                            <a:pt x="497" y="980"/>
                          </a:cubicBezTo>
                          <a:cubicBezTo>
                            <a:pt x="449" y="962"/>
                            <a:pt x="367" y="946"/>
                            <a:pt x="323" y="896"/>
                          </a:cubicBezTo>
                          <a:cubicBezTo>
                            <a:pt x="279" y="846"/>
                            <a:pt x="252" y="760"/>
                            <a:pt x="233" y="680"/>
                          </a:cubicBezTo>
                          <a:cubicBezTo>
                            <a:pt x="214" y="600"/>
                            <a:pt x="195" y="501"/>
                            <a:pt x="209" y="416"/>
                          </a:cubicBezTo>
                          <a:cubicBezTo>
                            <a:pt x="223" y="331"/>
                            <a:pt x="271" y="221"/>
                            <a:pt x="317" y="170"/>
                          </a:cubicBezTo>
                          <a:cubicBezTo>
                            <a:pt x="363" y="119"/>
                            <a:pt x="435" y="111"/>
                            <a:pt x="485" y="110"/>
                          </a:cubicBezTo>
                          <a:cubicBezTo>
                            <a:pt x="535" y="109"/>
                            <a:pt x="580" y="134"/>
                            <a:pt x="617" y="164"/>
                          </a:cubicBezTo>
                          <a:cubicBezTo>
                            <a:pt x="654" y="194"/>
                            <a:pt x="687" y="246"/>
                            <a:pt x="707" y="290"/>
                          </a:cubicBezTo>
                          <a:cubicBezTo>
                            <a:pt x="727" y="334"/>
                            <a:pt x="726" y="376"/>
                            <a:pt x="737" y="428"/>
                          </a:cubicBezTo>
                          <a:cubicBezTo>
                            <a:pt x="748" y="480"/>
                            <a:pt x="761" y="576"/>
                            <a:pt x="773" y="602"/>
                          </a:cubicBezTo>
                          <a:cubicBezTo>
                            <a:pt x="785" y="628"/>
                            <a:pt x="807" y="597"/>
                            <a:pt x="809" y="584"/>
                          </a:cubicBezTo>
                          <a:cubicBezTo>
                            <a:pt x="811" y="571"/>
                            <a:pt x="787" y="569"/>
                            <a:pt x="785" y="530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uk-UA" dirty="0"/>
                    </a:p>
                  </p:txBody>
                </p:sp>
              </p:grpSp>
              <p:sp>
                <p:nvSpPr>
                  <p:cNvPr id="13324" name="Oval 12"/>
                  <p:cNvSpPr>
                    <a:spLocks noChangeArrowheads="1"/>
                  </p:cNvSpPr>
                  <p:nvPr/>
                </p:nvSpPr>
                <p:spPr bwMode="auto">
                  <a:xfrm>
                    <a:off x="2400" y="1428"/>
                    <a:ext cx="168" cy="246"/>
                  </a:xfrm>
                  <a:prstGeom prst="ellipse">
                    <a:avLst/>
                  </a:prstGeom>
                  <a:solidFill>
                    <a:srgbClr val="E7D6B7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uk-UA" dirty="0"/>
                  </a:p>
                </p:txBody>
              </p:sp>
              <p:sp>
                <p:nvSpPr>
                  <p:cNvPr id="13325" name="Freeform 13"/>
                  <p:cNvSpPr>
                    <a:spLocks/>
                  </p:cNvSpPr>
                  <p:nvPr/>
                </p:nvSpPr>
                <p:spPr bwMode="auto">
                  <a:xfrm>
                    <a:off x="2595" y="741"/>
                    <a:ext cx="266" cy="521"/>
                  </a:xfrm>
                  <a:custGeom>
                    <a:avLst/>
                    <a:gdLst/>
                    <a:ahLst/>
                    <a:cxnLst>
                      <a:cxn ang="0">
                        <a:pos x="3" y="483"/>
                      </a:cxn>
                      <a:cxn ang="0">
                        <a:pos x="27" y="273"/>
                      </a:cxn>
                      <a:cxn ang="0">
                        <a:pos x="111" y="45"/>
                      </a:cxn>
                      <a:cxn ang="0">
                        <a:pos x="183" y="3"/>
                      </a:cxn>
                      <a:cxn ang="0">
                        <a:pos x="237" y="39"/>
                      </a:cxn>
                      <a:cxn ang="0">
                        <a:pos x="261" y="129"/>
                      </a:cxn>
                      <a:cxn ang="0">
                        <a:pos x="207" y="273"/>
                      </a:cxn>
                      <a:cxn ang="0">
                        <a:pos x="105" y="477"/>
                      </a:cxn>
                      <a:cxn ang="0">
                        <a:pos x="45" y="501"/>
                      </a:cxn>
                      <a:cxn ang="0">
                        <a:pos x="3" y="483"/>
                      </a:cxn>
                    </a:cxnLst>
                    <a:rect l="0" t="0" r="r" b="b"/>
                    <a:pathLst>
                      <a:path w="266" h="521">
                        <a:moveTo>
                          <a:pt x="3" y="483"/>
                        </a:moveTo>
                        <a:cubicBezTo>
                          <a:pt x="0" y="445"/>
                          <a:pt x="9" y="346"/>
                          <a:pt x="27" y="273"/>
                        </a:cubicBezTo>
                        <a:cubicBezTo>
                          <a:pt x="45" y="200"/>
                          <a:pt x="85" y="90"/>
                          <a:pt x="111" y="45"/>
                        </a:cubicBezTo>
                        <a:cubicBezTo>
                          <a:pt x="137" y="0"/>
                          <a:pt x="162" y="4"/>
                          <a:pt x="183" y="3"/>
                        </a:cubicBezTo>
                        <a:cubicBezTo>
                          <a:pt x="204" y="2"/>
                          <a:pt x="224" y="18"/>
                          <a:pt x="237" y="39"/>
                        </a:cubicBezTo>
                        <a:cubicBezTo>
                          <a:pt x="250" y="60"/>
                          <a:pt x="266" y="90"/>
                          <a:pt x="261" y="129"/>
                        </a:cubicBezTo>
                        <a:cubicBezTo>
                          <a:pt x="256" y="168"/>
                          <a:pt x="233" y="215"/>
                          <a:pt x="207" y="273"/>
                        </a:cubicBezTo>
                        <a:cubicBezTo>
                          <a:pt x="181" y="331"/>
                          <a:pt x="132" y="439"/>
                          <a:pt x="105" y="477"/>
                        </a:cubicBezTo>
                        <a:cubicBezTo>
                          <a:pt x="78" y="515"/>
                          <a:pt x="61" y="501"/>
                          <a:pt x="45" y="501"/>
                        </a:cubicBezTo>
                        <a:cubicBezTo>
                          <a:pt x="29" y="501"/>
                          <a:pt x="6" y="521"/>
                          <a:pt x="3" y="483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uk-UA" dirty="0"/>
                  </a:p>
                </p:txBody>
              </p:sp>
              <p:sp>
                <p:nvSpPr>
                  <p:cNvPr id="13326" name="Freeform 14"/>
                  <p:cNvSpPr>
                    <a:spLocks/>
                  </p:cNvSpPr>
                  <p:nvPr/>
                </p:nvSpPr>
                <p:spPr bwMode="auto">
                  <a:xfrm>
                    <a:off x="2672" y="1593"/>
                    <a:ext cx="392" cy="340"/>
                  </a:xfrm>
                  <a:custGeom>
                    <a:avLst/>
                    <a:gdLst/>
                    <a:ahLst/>
                    <a:cxnLst>
                      <a:cxn ang="0">
                        <a:pos x="100" y="201"/>
                      </a:cxn>
                      <a:cxn ang="0">
                        <a:pos x="16" y="87"/>
                      </a:cxn>
                      <a:cxn ang="0">
                        <a:pos x="4" y="45"/>
                      </a:cxn>
                      <a:cxn ang="0">
                        <a:pos x="28" y="3"/>
                      </a:cxn>
                      <a:cxn ang="0">
                        <a:pos x="130" y="27"/>
                      </a:cxn>
                      <a:cxn ang="0">
                        <a:pos x="250" y="75"/>
                      </a:cxn>
                      <a:cxn ang="0">
                        <a:pos x="364" y="159"/>
                      </a:cxn>
                      <a:cxn ang="0">
                        <a:pos x="388" y="273"/>
                      </a:cxn>
                      <a:cxn ang="0">
                        <a:pos x="340" y="333"/>
                      </a:cxn>
                      <a:cxn ang="0">
                        <a:pos x="244" y="315"/>
                      </a:cxn>
                      <a:cxn ang="0">
                        <a:pos x="100" y="201"/>
                      </a:cxn>
                    </a:cxnLst>
                    <a:rect l="0" t="0" r="r" b="b"/>
                    <a:pathLst>
                      <a:path w="392" h="340">
                        <a:moveTo>
                          <a:pt x="100" y="201"/>
                        </a:moveTo>
                        <a:cubicBezTo>
                          <a:pt x="62" y="163"/>
                          <a:pt x="32" y="113"/>
                          <a:pt x="16" y="87"/>
                        </a:cubicBezTo>
                        <a:cubicBezTo>
                          <a:pt x="0" y="61"/>
                          <a:pt x="2" y="59"/>
                          <a:pt x="4" y="45"/>
                        </a:cubicBezTo>
                        <a:cubicBezTo>
                          <a:pt x="6" y="31"/>
                          <a:pt x="7" y="6"/>
                          <a:pt x="28" y="3"/>
                        </a:cubicBezTo>
                        <a:cubicBezTo>
                          <a:pt x="49" y="0"/>
                          <a:pt x="93" y="15"/>
                          <a:pt x="130" y="27"/>
                        </a:cubicBezTo>
                        <a:cubicBezTo>
                          <a:pt x="167" y="39"/>
                          <a:pt x="211" y="53"/>
                          <a:pt x="250" y="75"/>
                        </a:cubicBezTo>
                        <a:cubicBezTo>
                          <a:pt x="289" y="97"/>
                          <a:pt x="341" y="126"/>
                          <a:pt x="364" y="159"/>
                        </a:cubicBezTo>
                        <a:cubicBezTo>
                          <a:pt x="387" y="192"/>
                          <a:pt x="392" y="244"/>
                          <a:pt x="388" y="273"/>
                        </a:cubicBezTo>
                        <a:cubicBezTo>
                          <a:pt x="384" y="302"/>
                          <a:pt x="364" y="326"/>
                          <a:pt x="340" y="333"/>
                        </a:cubicBezTo>
                        <a:cubicBezTo>
                          <a:pt x="316" y="340"/>
                          <a:pt x="282" y="336"/>
                          <a:pt x="244" y="315"/>
                        </a:cubicBezTo>
                        <a:cubicBezTo>
                          <a:pt x="206" y="294"/>
                          <a:pt x="138" y="239"/>
                          <a:pt x="100" y="20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uk-UA" dirty="0"/>
                  </a:p>
                </p:txBody>
              </p:sp>
              <p:sp>
                <p:nvSpPr>
                  <p:cNvPr id="13327" name="Freeform 15"/>
                  <p:cNvSpPr>
                    <a:spLocks/>
                  </p:cNvSpPr>
                  <p:nvPr/>
                </p:nvSpPr>
                <p:spPr bwMode="auto">
                  <a:xfrm>
                    <a:off x="2412" y="1929"/>
                    <a:ext cx="151" cy="558"/>
                  </a:xfrm>
                  <a:custGeom>
                    <a:avLst/>
                    <a:gdLst/>
                    <a:ahLst/>
                    <a:cxnLst>
                      <a:cxn ang="0">
                        <a:pos x="18" y="165"/>
                      </a:cxn>
                      <a:cxn ang="0">
                        <a:pos x="42" y="39"/>
                      </a:cxn>
                      <a:cxn ang="0">
                        <a:pos x="66" y="3"/>
                      </a:cxn>
                      <a:cxn ang="0">
                        <a:pos x="108" y="27"/>
                      </a:cxn>
                      <a:cxn ang="0">
                        <a:pos x="138" y="165"/>
                      </a:cxn>
                      <a:cxn ang="0">
                        <a:pos x="144" y="423"/>
                      </a:cxn>
                      <a:cxn ang="0">
                        <a:pos x="96" y="543"/>
                      </a:cxn>
                      <a:cxn ang="0">
                        <a:pos x="24" y="513"/>
                      </a:cxn>
                      <a:cxn ang="0">
                        <a:pos x="0" y="315"/>
                      </a:cxn>
                      <a:cxn ang="0">
                        <a:pos x="18" y="165"/>
                      </a:cxn>
                    </a:cxnLst>
                    <a:rect l="0" t="0" r="r" b="b"/>
                    <a:pathLst>
                      <a:path w="151" h="558">
                        <a:moveTo>
                          <a:pt x="18" y="165"/>
                        </a:moveTo>
                        <a:cubicBezTo>
                          <a:pt x="25" y="119"/>
                          <a:pt x="34" y="66"/>
                          <a:pt x="42" y="39"/>
                        </a:cubicBezTo>
                        <a:cubicBezTo>
                          <a:pt x="50" y="12"/>
                          <a:pt x="55" y="5"/>
                          <a:pt x="66" y="3"/>
                        </a:cubicBezTo>
                        <a:cubicBezTo>
                          <a:pt x="77" y="1"/>
                          <a:pt x="96" y="0"/>
                          <a:pt x="108" y="27"/>
                        </a:cubicBezTo>
                        <a:cubicBezTo>
                          <a:pt x="120" y="54"/>
                          <a:pt x="132" y="99"/>
                          <a:pt x="138" y="165"/>
                        </a:cubicBezTo>
                        <a:cubicBezTo>
                          <a:pt x="144" y="231"/>
                          <a:pt x="151" y="360"/>
                          <a:pt x="144" y="423"/>
                        </a:cubicBezTo>
                        <a:cubicBezTo>
                          <a:pt x="137" y="486"/>
                          <a:pt x="116" y="528"/>
                          <a:pt x="96" y="543"/>
                        </a:cubicBezTo>
                        <a:cubicBezTo>
                          <a:pt x="76" y="558"/>
                          <a:pt x="40" y="551"/>
                          <a:pt x="24" y="513"/>
                        </a:cubicBezTo>
                        <a:cubicBezTo>
                          <a:pt x="8" y="475"/>
                          <a:pt x="0" y="372"/>
                          <a:pt x="0" y="315"/>
                        </a:cubicBezTo>
                        <a:cubicBezTo>
                          <a:pt x="0" y="258"/>
                          <a:pt x="11" y="211"/>
                          <a:pt x="18" y="165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uk-UA" dirty="0"/>
                  </a:p>
                </p:txBody>
              </p:sp>
              <p:sp>
                <p:nvSpPr>
                  <p:cNvPr id="13328" name="Freeform 16"/>
                  <p:cNvSpPr>
                    <a:spLocks/>
                  </p:cNvSpPr>
                  <p:nvPr/>
                </p:nvSpPr>
                <p:spPr bwMode="auto">
                  <a:xfrm>
                    <a:off x="1907" y="1589"/>
                    <a:ext cx="392" cy="253"/>
                  </a:xfrm>
                  <a:custGeom>
                    <a:avLst/>
                    <a:gdLst/>
                    <a:ahLst/>
                    <a:cxnLst>
                      <a:cxn ang="0">
                        <a:pos x="175" y="61"/>
                      </a:cxn>
                      <a:cxn ang="0">
                        <a:pos x="307" y="19"/>
                      </a:cxn>
                      <a:cxn ang="0">
                        <a:pos x="367" y="7"/>
                      </a:cxn>
                      <a:cxn ang="0">
                        <a:pos x="385" y="61"/>
                      </a:cxn>
                      <a:cxn ang="0">
                        <a:pos x="325" y="133"/>
                      </a:cxn>
                      <a:cxn ang="0">
                        <a:pos x="193" y="223"/>
                      </a:cxn>
                      <a:cxn ang="0">
                        <a:pos x="37" y="247"/>
                      </a:cxn>
                      <a:cxn ang="0">
                        <a:pos x="1" y="187"/>
                      </a:cxn>
                      <a:cxn ang="0">
                        <a:pos x="43" y="115"/>
                      </a:cxn>
                      <a:cxn ang="0">
                        <a:pos x="175" y="61"/>
                      </a:cxn>
                    </a:cxnLst>
                    <a:rect l="0" t="0" r="r" b="b"/>
                    <a:pathLst>
                      <a:path w="392" h="253">
                        <a:moveTo>
                          <a:pt x="175" y="61"/>
                        </a:moveTo>
                        <a:cubicBezTo>
                          <a:pt x="219" y="45"/>
                          <a:pt x="275" y="28"/>
                          <a:pt x="307" y="19"/>
                        </a:cubicBezTo>
                        <a:cubicBezTo>
                          <a:pt x="339" y="10"/>
                          <a:pt x="354" y="0"/>
                          <a:pt x="367" y="7"/>
                        </a:cubicBezTo>
                        <a:cubicBezTo>
                          <a:pt x="380" y="14"/>
                          <a:pt x="392" y="40"/>
                          <a:pt x="385" y="61"/>
                        </a:cubicBezTo>
                        <a:cubicBezTo>
                          <a:pt x="378" y="82"/>
                          <a:pt x="357" y="106"/>
                          <a:pt x="325" y="133"/>
                        </a:cubicBezTo>
                        <a:cubicBezTo>
                          <a:pt x="293" y="160"/>
                          <a:pt x="241" y="204"/>
                          <a:pt x="193" y="223"/>
                        </a:cubicBezTo>
                        <a:cubicBezTo>
                          <a:pt x="145" y="242"/>
                          <a:pt x="69" y="253"/>
                          <a:pt x="37" y="247"/>
                        </a:cubicBezTo>
                        <a:cubicBezTo>
                          <a:pt x="5" y="241"/>
                          <a:pt x="0" y="209"/>
                          <a:pt x="1" y="187"/>
                        </a:cubicBezTo>
                        <a:cubicBezTo>
                          <a:pt x="2" y="165"/>
                          <a:pt x="15" y="136"/>
                          <a:pt x="43" y="115"/>
                        </a:cubicBezTo>
                        <a:cubicBezTo>
                          <a:pt x="71" y="94"/>
                          <a:pt x="131" y="77"/>
                          <a:pt x="175" y="6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uk-UA" dirty="0"/>
                  </a:p>
                </p:txBody>
              </p:sp>
              <p:sp>
                <p:nvSpPr>
                  <p:cNvPr id="13329" name="Freeform 17"/>
                  <p:cNvSpPr>
                    <a:spLocks/>
                  </p:cNvSpPr>
                  <p:nvPr/>
                </p:nvSpPr>
                <p:spPr bwMode="auto">
                  <a:xfrm>
                    <a:off x="2094" y="930"/>
                    <a:ext cx="238" cy="386"/>
                  </a:xfrm>
                  <a:custGeom>
                    <a:avLst/>
                    <a:gdLst/>
                    <a:ahLst/>
                    <a:cxnLst>
                      <a:cxn ang="0">
                        <a:pos x="78" y="270"/>
                      </a:cxn>
                      <a:cxn ang="0">
                        <a:pos x="24" y="192"/>
                      </a:cxn>
                      <a:cxn ang="0">
                        <a:pos x="0" y="96"/>
                      </a:cxn>
                      <a:cxn ang="0">
                        <a:pos x="24" y="12"/>
                      </a:cxn>
                      <a:cxn ang="0">
                        <a:pos x="120" y="24"/>
                      </a:cxn>
                      <a:cxn ang="0">
                        <a:pos x="180" y="132"/>
                      </a:cxn>
                      <a:cxn ang="0">
                        <a:pos x="234" y="306"/>
                      </a:cxn>
                      <a:cxn ang="0">
                        <a:pos x="204" y="378"/>
                      </a:cxn>
                      <a:cxn ang="0">
                        <a:pos x="168" y="354"/>
                      </a:cxn>
                      <a:cxn ang="0">
                        <a:pos x="78" y="270"/>
                      </a:cxn>
                    </a:cxnLst>
                    <a:rect l="0" t="0" r="r" b="b"/>
                    <a:pathLst>
                      <a:path w="238" h="386">
                        <a:moveTo>
                          <a:pt x="78" y="270"/>
                        </a:moveTo>
                        <a:cubicBezTo>
                          <a:pt x="54" y="243"/>
                          <a:pt x="37" y="221"/>
                          <a:pt x="24" y="192"/>
                        </a:cubicBezTo>
                        <a:cubicBezTo>
                          <a:pt x="11" y="163"/>
                          <a:pt x="0" y="126"/>
                          <a:pt x="0" y="96"/>
                        </a:cubicBezTo>
                        <a:cubicBezTo>
                          <a:pt x="0" y="66"/>
                          <a:pt x="4" y="24"/>
                          <a:pt x="24" y="12"/>
                        </a:cubicBezTo>
                        <a:cubicBezTo>
                          <a:pt x="44" y="0"/>
                          <a:pt x="94" y="4"/>
                          <a:pt x="120" y="24"/>
                        </a:cubicBezTo>
                        <a:cubicBezTo>
                          <a:pt x="146" y="44"/>
                          <a:pt x="161" y="85"/>
                          <a:pt x="180" y="132"/>
                        </a:cubicBezTo>
                        <a:cubicBezTo>
                          <a:pt x="199" y="179"/>
                          <a:pt x="230" y="265"/>
                          <a:pt x="234" y="306"/>
                        </a:cubicBezTo>
                        <a:cubicBezTo>
                          <a:pt x="238" y="347"/>
                          <a:pt x="215" y="370"/>
                          <a:pt x="204" y="378"/>
                        </a:cubicBezTo>
                        <a:cubicBezTo>
                          <a:pt x="193" y="386"/>
                          <a:pt x="190" y="372"/>
                          <a:pt x="168" y="354"/>
                        </a:cubicBezTo>
                        <a:cubicBezTo>
                          <a:pt x="146" y="336"/>
                          <a:pt x="102" y="297"/>
                          <a:pt x="78" y="270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uk-UA" dirty="0"/>
                  </a:p>
                </p:txBody>
              </p:sp>
            </p:grpSp>
            <p:pic>
              <p:nvPicPr>
                <p:cNvPr id="13330" name="Picture 18"/>
                <p:cNvPicPr>
                  <a:picLocks noChangeAspect="1" noChangeArrowheads="1"/>
                </p:cNvPicPr>
                <p:nvPr userDrawn="1"/>
              </p:nvPicPr>
              <p:blipFill>
                <a:blip r:embed="rId17" cstate="print"/>
                <a:srcRect/>
                <a:stretch>
                  <a:fillRect/>
                </a:stretch>
              </p:blipFill>
              <p:spPr bwMode="auto">
                <a:xfrm>
                  <a:off x="5280" y="14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13331" name="Picture 19"/>
                <p:cNvPicPr>
                  <a:picLocks noChangeAspect="1" noChangeArrowheads="1"/>
                </p:cNvPicPr>
                <p:nvPr userDrawn="1"/>
              </p:nvPicPr>
              <p:blipFill>
                <a:blip r:embed="rId17" cstate="print"/>
                <a:srcRect/>
                <a:stretch>
                  <a:fillRect/>
                </a:stretch>
              </p:blipFill>
              <p:spPr bwMode="auto">
                <a:xfrm>
                  <a:off x="5574" y="14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13332" name="Picture 20"/>
                <p:cNvPicPr>
                  <a:picLocks noChangeAspect="1" noChangeArrowheads="1"/>
                </p:cNvPicPr>
                <p:nvPr userDrawn="1"/>
              </p:nvPicPr>
              <p:blipFill>
                <a:blip r:embed="rId17" cstate="print"/>
                <a:srcRect/>
                <a:stretch>
                  <a:fillRect/>
                </a:stretch>
              </p:blipFill>
              <p:spPr bwMode="auto">
                <a:xfrm>
                  <a:off x="5424" y="33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13333" name="Picture 21"/>
                <p:cNvPicPr>
                  <a:picLocks noChangeAspect="1" noChangeArrowheads="1"/>
                </p:cNvPicPr>
                <p:nvPr userDrawn="1"/>
              </p:nvPicPr>
              <p:blipFill>
                <a:blip r:embed="rId17" cstate="print"/>
                <a:srcRect/>
                <a:stretch>
                  <a:fillRect/>
                </a:stretch>
              </p:blipFill>
              <p:spPr bwMode="auto">
                <a:xfrm>
                  <a:off x="5376" y="57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13334" name="Picture 22"/>
                <p:cNvPicPr>
                  <a:picLocks noChangeAspect="1" noChangeArrowheads="1"/>
                </p:cNvPicPr>
                <p:nvPr userDrawn="1"/>
              </p:nvPicPr>
              <p:blipFill>
                <a:blip r:embed="rId17" cstate="print"/>
                <a:srcRect/>
                <a:stretch>
                  <a:fillRect/>
                </a:stretch>
              </p:blipFill>
              <p:spPr bwMode="auto">
                <a:xfrm>
                  <a:off x="5574" y="52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13335" name="Picture 23"/>
                <p:cNvPicPr>
                  <a:picLocks noChangeAspect="1" noChangeArrowheads="1"/>
                </p:cNvPicPr>
                <p:nvPr userDrawn="1"/>
              </p:nvPicPr>
              <p:blipFill>
                <a:blip r:embed="rId17" cstate="print"/>
                <a:srcRect/>
                <a:stretch>
                  <a:fillRect/>
                </a:stretch>
              </p:blipFill>
              <p:spPr bwMode="auto">
                <a:xfrm>
                  <a:off x="5472" y="76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13336" name="Picture 24"/>
                <p:cNvPicPr>
                  <a:picLocks noChangeAspect="1" noChangeArrowheads="1"/>
                </p:cNvPicPr>
                <p:nvPr userDrawn="1"/>
              </p:nvPicPr>
              <p:blipFill>
                <a:blip r:embed="rId17" cstate="print"/>
                <a:srcRect/>
                <a:stretch>
                  <a:fillRect/>
                </a:stretch>
              </p:blipFill>
              <p:spPr bwMode="auto">
                <a:xfrm>
                  <a:off x="5574" y="10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13337" name="Picture 25"/>
                <p:cNvPicPr>
                  <a:picLocks noChangeAspect="1" noChangeArrowheads="1"/>
                </p:cNvPicPr>
                <p:nvPr userDrawn="1"/>
              </p:nvPicPr>
              <p:blipFill>
                <a:blip r:embed="rId17" cstate="print"/>
                <a:srcRect/>
                <a:stretch>
                  <a:fillRect/>
                </a:stretch>
              </p:blipFill>
              <p:spPr bwMode="auto">
                <a:xfrm>
                  <a:off x="5574" y="124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</p:grpSp>
          <p:grpSp>
            <p:nvGrpSpPr>
              <p:cNvPr id="7" name="Group 26"/>
              <p:cNvGrpSpPr>
                <a:grpSpLocks/>
              </p:cNvGrpSpPr>
              <p:nvPr userDrawn="1"/>
            </p:nvGrpSpPr>
            <p:grpSpPr bwMode="auto">
              <a:xfrm>
                <a:off x="4944" y="1008"/>
                <a:ext cx="522" cy="2967"/>
                <a:chOff x="4944" y="1008"/>
                <a:chExt cx="522" cy="2967"/>
              </a:xfrm>
            </p:grpSpPr>
            <p:pic>
              <p:nvPicPr>
                <p:cNvPr id="13339" name="Picture 27"/>
                <p:cNvPicPr>
                  <a:picLocks noChangeAspect="1" noChangeArrowheads="1"/>
                </p:cNvPicPr>
                <p:nvPr userDrawn="1"/>
              </p:nvPicPr>
              <p:blipFill>
                <a:blip r:embed="rId17" cstate="print"/>
                <a:srcRect/>
                <a:stretch>
                  <a:fillRect/>
                </a:stretch>
              </p:blipFill>
              <p:spPr bwMode="auto">
                <a:xfrm>
                  <a:off x="5136" y="10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13340" name="Picture 28"/>
                <p:cNvPicPr>
                  <a:picLocks noChangeAspect="1" noChangeArrowheads="1"/>
                </p:cNvPicPr>
                <p:nvPr userDrawn="1"/>
              </p:nvPicPr>
              <p:blipFill>
                <a:blip r:embed="rId17" cstate="print"/>
                <a:srcRect/>
                <a:stretch>
                  <a:fillRect/>
                </a:stretch>
              </p:blipFill>
              <p:spPr bwMode="auto">
                <a:xfrm>
                  <a:off x="5184" y="1200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13341" name="Picture 29"/>
                <p:cNvPicPr>
                  <a:picLocks noChangeAspect="1" noChangeArrowheads="1"/>
                </p:cNvPicPr>
                <p:nvPr userDrawn="1"/>
              </p:nvPicPr>
              <p:blipFill>
                <a:blip r:embed="rId17" cstate="print"/>
                <a:srcRect/>
                <a:stretch>
                  <a:fillRect/>
                </a:stretch>
              </p:blipFill>
              <p:spPr bwMode="auto">
                <a:xfrm>
                  <a:off x="5136" y="158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13342" name="Picture 30"/>
                <p:cNvPicPr>
                  <a:picLocks noChangeAspect="1" noChangeArrowheads="1"/>
                </p:cNvPicPr>
                <p:nvPr userDrawn="1"/>
              </p:nvPicPr>
              <p:blipFill>
                <a:blip r:embed="rId17" cstate="print"/>
                <a:srcRect/>
                <a:stretch>
                  <a:fillRect/>
                </a:stretch>
              </p:blipFill>
              <p:spPr bwMode="auto">
                <a:xfrm>
                  <a:off x="5280" y="172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13343" name="Picture 31"/>
                <p:cNvPicPr>
                  <a:picLocks noChangeAspect="1" noChangeArrowheads="1"/>
                </p:cNvPicPr>
                <p:nvPr userDrawn="1"/>
              </p:nvPicPr>
              <p:blipFill>
                <a:blip r:embed="rId17" cstate="print"/>
                <a:srcRect/>
                <a:stretch>
                  <a:fillRect/>
                </a:stretch>
              </p:blipFill>
              <p:spPr bwMode="auto">
                <a:xfrm>
                  <a:off x="5040" y="182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13344" name="Picture 32"/>
                <p:cNvPicPr>
                  <a:picLocks noChangeAspect="1" noChangeArrowheads="1"/>
                </p:cNvPicPr>
                <p:nvPr userDrawn="1"/>
              </p:nvPicPr>
              <p:blipFill>
                <a:blip r:embed="rId17" cstate="print"/>
                <a:srcRect/>
                <a:stretch>
                  <a:fillRect/>
                </a:stretch>
              </p:blipFill>
              <p:spPr bwMode="auto">
                <a:xfrm>
                  <a:off x="5088" y="201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13345" name="Picture 33"/>
                <p:cNvPicPr>
                  <a:picLocks noChangeAspect="1" noChangeArrowheads="1"/>
                </p:cNvPicPr>
                <p:nvPr userDrawn="1"/>
              </p:nvPicPr>
              <p:blipFill>
                <a:blip r:embed="rId17" cstate="print"/>
                <a:srcRect/>
                <a:stretch>
                  <a:fillRect/>
                </a:stretch>
              </p:blipFill>
              <p:spPr bwMode="auto">
                <a:xfrm>
                  <a:off x="5280" y="206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13346" name="Picture 34"/>
                <p:cNvPicPr>
                  <a:picLocks noChangeAspect="1" noChangeArrowheads="1"/>
                </p:cNvPicPr>
                <p:nvPr userDrawn="1"/>
              </p:nvPicPr>
              <p:blipFill>
                <a:blip r:embed="rId17" cstate="print"/>
                <a:srcRect/>
                <a:stretch>
                  <a:fillRect/>
                </a:stretch>
              </p:blipFill>
              <p:spPr bwMode="auto">
                <a:xfrm>
                  <a:off x="5232" y="235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13347" name="Picture 35"/>
                <p:cNvPicPr>
                  <a:picLocks noChangeAspect="1" noChangeArrowheads="1"/>
                </p:cNvPicPr>
                <p:nvPr userDrawn="1"/>
              </p:nvPicPr>
              <p:blipFill>
                <a:blip r:embed="rId17" cstate="print"/>
                <a:srcRect/>
                <a:stretch>
                  <a:fillRect/>
                </a:stretch>
              </p:blipFill>
              <p:spPr bwMode="auto">
                <a:xfrm>
                  <a:off x="4992" y="22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13348" name="Picture 36"/>
                <p:cNvPicPr>
                  <a:picLocks noChangeAspect="1" noChangeArrowheads="1"/>
                </p:cNvPicPr>
                <p:nvPr userDrawn="1"/>
              </p:nvPicPr>
              <p:blipFill>
                <a:blip r:embed="rId17" cstate="print"/>
                <a:srcRect/>
                <a:stretch>
                  <a:fillRect/>
                </a:stretch>
              </p:blipFill>
              <p:spPr bwMode="auto">
                <a:xfrm>
                  <a:off x="4992" y="244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13349" name="Picture 37"/>
                <p:cNvPicPr>
                  <a:picLocks noChangeAspect="1" noChangeArrowheads="1"/>
                </p:cNvPicPr>
                <p:nvPr userDrawn="1"/>
              </p:nvPicPr>
              <p:blipFill>
                <a:blip r:embed="rId17" cstate="print"/>
                <a:srcRect/>
                <a:stretch>
                  <a:fillRect/>
                </a:stretch>
              </p:blipFill>
              <p:spPr bwMode="auto">
                <a:xfrm>
                  <a:off x="5136" y="25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13350" name="Picture 38"/>
                <p:cNvPicPr>
                  <a:picLocks noChangeAspect="1" noChangeArrowheads="1"/>
                </p:cNvPicPr>
                <p:nvPr userDrawn="1"/>
              </p:nvPicPr>
              <p:blipFill>
                <a:blip r:embed="rId17" cstate="print"/>
                <a:srcRect/>
                <a:stretch>
                  <a:fillRect/>
                </a:stretch>
              </p:blipFill>
              <p:spPr bwMode="auto">
                <a:xfrm>
                  <a:off x="5232" y="13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13351" name="Picture 39"/>
                <p:cNvPicPr>
                  <a:picLocks noChangeAspect="1" noChangeArrowheads="1"/>
                </p:cNvPicPr>
                <p:nvPr userDrawn="1"/>
              </p:nvPicPr>
              <p:blipFill>
                <a:blip r:embed="rId17" cstate="print"/>
                <a:srcRect/>
                <a:stretch>
                  <a:fillRect/>
                </a:stretch>
              </p:blipFill>
              <p:spPr bwMode="auto">
                <a:xfrm>
                  <a:off x="4944" y="273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13352" name="Picture 40"/>
                <p:cNvPicPr>
                  <a:picLocks noChangeAspect="1" noChangeArrowheads="1"/>
                </p:cNvPicPr>
                <p:nvPr userDrawn="1"/>
              </p:nvPicPr>
              <p:blipFill>
                <a:blip r:embed="rId17" cstate="print"/>
                <a:srcRect/>
                <a:stretch>
                  <a:fillRect/>
                </a:stretch>
              </p:blipFill>
              <p:spPr bwMode="auto">
                <a:xfrm>
                  <a:off x="4992" y="307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13353" name="Picture 41"/>
                <p:cNvPicPr>
                  <a:picLocks noChangeAspect="1" noChangeArrowheads="1"/>
                </p:cNvPicPr>
                <p:nvPr userDrawn="1"/>
              </p:nvPicPr>
              <p:blipFill>
                <a:blip r:embed="rId17" cstate="print"/>
                <a:srcRect/>
                <a:stretch>
                  <a:fillRect/>
                </a:stretch>
              </p:blipFill>
              <p:spPr bwMode="auto">
                <a:xfrm>
                  <a:off x="5232" y="331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13354" name="Picture 42"/>
                <p:cNvPicPr>
                  <a:picLocks noChangeAspect="1" noChangeArrowheads="1"/>
                </p:cNvPicPr>
                <p:nvPr userDrawn="1"/>
              </p:nvPicPr>
              <p:blipFill>
                <a:blip r:embed="rId17" cstate="print"/>
                <a:srcRect/>
                <a:stretch>
                  <a:fillRect/>
                </a:stretch>
              </p:blipFill>
              <p:spPr bwMode="auto">
                <a:xfrm>
                  <a:off x="4992" y="34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13355" name="Picture 43"/>
                <p:cNvPicPr>
                  <a:picLocks noChangeAspect="1" noChangeArrowheads="1"/>
                </p:cNvPicPr>
                <p:nvPr userDrawn="1"/>
              </p:nvPicPr>
              <p:blipFill>
                <a:blip r:embed="rId17" cstate="print"/>
                <a:srcRect/>
                <a:stretch>
                  <a:fillRect/>
                </a:stretch>
              </p:blipFill>
              <p:spPr bwMode="auto">
                <a:xfrm>
                  <a:off x="5088" y="355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13356" name="Picture 44"/>
                <p:cNvPicPr>
                  <a:picLocks noChangeAspect="1" noChangeArrowheads="1"/>
                </p:cNvPicPr>
                <p:nvPr userDrawn="1"/>
              </p:nvPicPr>
              <p:blipFill>
                <a:blip r:embed="rId17" cstate="print"/>
                <a:srcRect/>
                <a:stretch>
                  <a:fillRect/>
                </a:stretch>
              </p:blipFill>
              <p:spPr bwMode="auto">
                <a:xfrm>
                  <a:off x="4992" y="37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13357" name="Picture 45"/>
                <p:cNvPicPr>
                  <a:picLocks noChangeAspect="1" noChangeArrowheads="1"/>
                </p:cNvPicPr>
                <p:nvPr userDrawn="1"/>
              </p:nvPicPr>
              <p:blipFill>
                <a:blip r:embed="rId17" cstate="print"/>
                <a:srcRect/>
                <a:stretch>
                  <a:fillRect/>
                </a:stretch>
              </p:blipFill>
              <p:spPr bwMode="auto">
                <a:xfrm>
                  <a:off x="5184" y="369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</p:grpSp>
        </p:grpSp>
        <p:sp>
          <p:nvSpPr>
            <p:cNvPr id="13358" name="Freeform 46"/>
            <p:cNvSpPr>
              <a:spLocks/>
            </p:cNvSpPr>
            <p:nvPr/>
          </p:nvSpPr>
          <p:spPr bwMode="auto">
            <a:xfrm>
              <a:off x="5010" y="3092"/>
              <a:ext cx="750" cy="1222"/>
            </a:xfrm>
            <a:custGeom>
              <a:avLst/>
              <a:gdLst/>
              <a:ahLst/>
              <a:cxnLst>
                <a:cxn ang="0">
                  <a:pos x="372" y="154"/>
                </a:cxn>
                <a:cxn ang="0">
                  <a:pos x="378" y="412"/>
                </a:cxn>
                <a:cxn ang="0">
                  <a:pos x="312" y="724"/>
                </a:cxn>
                <a:cxn ang="0">
                  <a:pos x="138" y="928"/>
                </a:cxn>
                <a:cxn ang="0">
                  <a:pos x="0" y="976"/>
                </a:cxn>
                <a:cxn ang="0">
                  <a:pos x="0" y="1222"/>
                </a:cxn>
                <a:cxn ang="0">
                  <a:pos x="750" y="1222"/>
                </a:cxn>
                <a:cxn ang="0">
                  <a:pos x="750" y="178"/>
                </a:cxn>
                <a:cxn ang="0">
                  <a:pos x="372" y="154"/>
                </a:cxn>
              </a:cxnLst>
              <a:rect l="0" t="0" r="r" b="b"/>
              <a:pathLst>
                <a:path w="750" h="1222">
                  <a:moveTo>
                    <a:pt x="372" y="154"/>
                  </a:moveTo>
                  <a:cubicBezTo>
                    <a:pt x="309" y="193"/>
                    <a:pt x="388" y="317"/>
                    <a:pt x="378" y="412"/>
                  </a:cubicBezTo>
                  <a:cubicBezTo>
                    <a:pt x="368" y="507"/>
                    <a:pt x="352" y="638"/>
                    <a:pt x="312" y="724"/>
                  </a:cubicBezTo>
                  <a:cubicBezTo>
                    <a:pt x="272" y="810"/>
                    <a:pt x="190" y="886"/>
                    <a:pt x="138" y="928"/>
                  </a:cubicBezTo>
                  <a:cubicBezTo>
                    <a:pt x="86" y="970"/>
                    <a:pt x="23" y="927"/>
                    <a:pt x="0" y="976"/>
                  </a:cubicBezTo>
                  <a:lnTo>
                    <a:pt x="0" y="1222"/>
                  </a:lnTo>
                  <a:lnTo>
                    <a:pt x="750" y="1222"/>
                  </a:lnTo>
                  <a:lnTo>
                    <a:pt x="750" y="178"/>
                  </a:lnTo>
                  <a:cubicBezTo>
                    <a:pt x="687" y="0"/>
                    <a:pt x="451" y="159"/>
                    <a:pt x="372" y="15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uk-UA" dirty="0"/>
            </a:p>
          </p:txBody>
        </p:sp>
        <p:sp>
          <p:nvSpPr>
            <p:cNvPr id="13359" name="Freeform 47"/>
            <p:cNvSpPr>
              <a:spLocks/>
            </p:cNvSpPr>
            <p:nvPr/>
          </p:nvSpPr>
          <p:spPr bwMode="auto">
            <a:xfrm>
              <a:off x="5001" y="3060"/>
              <a:ext cx="768" cy="1260"/>
            </a:xfrm>
            <a:custGeom>
              <a:avLst/>
              <a:gdLst/>
              <a:ahLst/>
              <a:cxnLst>
                <a:cxn ang="0">
                  <a:pos x="0" y="1260"/>
                </a:cxn>
                <a:cxn ang="0">
                  <a:pos x="0" y="1134"/>
                </a:cxn>
                <a:cxn ang="0">
                  <a:pos x="210" y="1032"/>
                </a:cxn>
                <a:cxn ang="0">
                  <a:pos x="324" y="918"/>
                </a:cxn>
                <a:cxn ang="0">
                  <a:pos x="414" y="714"/>
                </a:cxn>
                <a:cxn ang="0">
                  <a:pos x="450" y="456"/>
                </a:cxn>
                <a:cxn ang="0">
                  <a:pos x="438" y="258"/>
                </a:cxn>
                <a:cxn ang="0">
                  <a:pos x="684" y="0"/>
                </a:cxn>
                <a:cxn ang="0">
                  <a:pos x="768" y="18"/>
                </a:cxn>
                <a:cxn ang="0">
                  <a:pos x="768" y="1254"/>
                </a:cxn>
                <a:cxn ang="0">
                  <a:pos x="0" y="1260"/>
                </a:cxn>
              </a:cxnLst>
              <a:rect l="0" t="0" r="r" b="b"/>
              <a:pathLst>
                <a:path w="768" h="1260">
                  <a:moveTo>
                    <a:pt x="0" y="1260"/>
                  </a:moveTo>
                  <a:lnTo>
                    <a:pt x="0" y="1134"/>
                  </a:lnTo>
                  <a:lnTo>
                    <a:pt x="210" y="1032"/>
                  </a:lnTo>
                  <a:lnTo>
                    <a:pt x="324" y="918"/>
                  </a:lnTo>
                  <a:lnTo>
                    <a:pt x="414" y="714"/>
                  </a:lnTo>
                  <a:lnTo>
                    <a:pt x="450" y="456"/>
                  </a:lnTo>
                  <a:lnTo>
                    <a:pt x="438" y="258"/>
                  </a:lnTo>
                  <a:lnTo>
                    <a:pt x="684" y="0"/>
                  </a:lnTo>
                  <a:lnTo>
                    <a:pt x="768" y="18"/>
                  </a:lnTo>
                  <a:lnTo>
                    <a:pt x="768" y="1254"/>
                  </a:lnTo>
                  <a:lnTo>
                    <a:pt x="0" y="1260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uk-UA" dirty="0"/>
            </a:p>
          </p:txBody>
        </p:sp>
        <p:sp>
          <p:nvSpPr>
            <p:cNvPr id="13360" name="Freeform 48"/>
            <p:cNvSpPr>
              <a:spLocks/>
            </p:cNvSpPr>
            <p:nvPr/>
          </p:nvSpPr>
          <p:spPr bwMode="auto">
            <a:xfrm>
              <a:off x="4994" y="1775"/>
              <a:ext cx="776" cy="2543"/>
            </a:xfrm>
            <a:custGeom>
              <a:avLst/>
              <a:gdLst/>
              <a:ahLst/>
              <a:cxnLst>
                <a:cxn ang="0">
                  <a:pos x="550" y="115"/>
                </a:cxn>
                <a:cxn ang="0">
                  <a:pos x="460" y="529"/>
                </a:cxn>
                <a:cxn ang="0">
                  <a:pos x="298" y="925"/>
                </a:cxn>
                <a:cxn ang="0">
                  <a:pos x="76" y="1267"/>
                </a:cxn>
                <a:cxn ang="0">
                  <a:pos x="4" y="1339"/>
                </a:cxn>
                <a:cxn ang="0">
                  <a:pos x="100" y="1351"/>
                </a:cxn>
                <a:cxn ang="0">
                  <a:pos x="286" y="1399"/>
                </a:cxn>
                <a:cxn ang="0">
                  <a:pos x="394" y="1525"/>
                </a:cxn>
                <a:cxn ang="0">
                  <a:pos x="478" y="1705"/>
                </a:cxn>
                <a:cxn ang="0">
                  <a:pos x="478" y="1969"/>
                </a:cxn>
                <a:cxn ang="0">
                  <a:pos x="370" y="2263"/>
                </a:cxn>
                <a:cxn ang="0">
                  <a:pos x="124" y="2479"/>
                </a:cxn>
                <a:cxn ang="0">
                  <a:pos x="22" y="2515"/>
                </a:cxn>
                <a:cxn ang="0">
                  <a:pos x="196" y="2533"/>
                </a:cxn>
                <a:cxn ang="0">
                  <a:pos x="388" y="2455"/>
                </a:cxn>
                <a:cxn ang="0">
                  <a:pos x="502" y="2299"/>
                </a:cxn>
                <a:cxn ang="0">
                  <a:pos x="598" y="2197"/>
                </a:cxn>
                <a:cxn ang="0">
                  <a:pos x="694" y="2197"/>
                </a:cxn>
                <a:cxn ang="0">
                  <a:pos x="742" y="2230"/>
                </a:cxn>
                <a:cxn ang="0">
                  <a:pos x="712" y="2137"/>
                </a:cxn>
                <a:cxn ang="0">
                  <a:pos x="664" y="1807"/>
                </a:cxn>
                <a:cxn ang="0">
                  <a:pos x="670" y="1561"/>
                </a:cxn>
                <a:cxn ang="0">
                  <a:pos x="718" y="1393"/>
                </a:cxn>
                <a:cxn ang="0">
                  <a:pos x="748" y="1219"/>
                </a:cxn>
                <a:cxn ang="0">
                  <a:pos x="550" y="115"/>
                </a:cxn>
              </a:cxnLst>
              <a:rect l="0" t="0" r="r" b="b"/>
              <a:pathLst>
                <a:path w="776" h="2543">
                  <a:moveTo>
                    <a:pt x="550" y="115"/>
                  </a:moveTo>
                  <a:cubicBezTo>
                    <a:pt x="502" y="0"/>
                    <a:pt x="502" y="394"/>
                    <a:pt x="460" y="529"/>
                  </a:cubicBezTo>
                  <a:cubicBezTo>
                    <a:pt x="418" y="664"/>
                    <a:pt x="362" y="802"/>
                    <a:pt x="298" y="925"/>
                  </a:cubicBezTo>
                  <a:cubicBezTo>
                    <a:pt x="234" y="1048"/>
                    <a:pt x="125" y="1198"/>
                    <a:pt x="76" y="1267"/>
                  </a:cubicBezTo>
                  <a:cubicBezTo>
                    <a:pt x="27" y="1336"/>
                    <a:pt x="0" y="1325"/>
                    <a:pt x="4" y="1339"/>
                  </a:cubicBezTo>
                  <a:cubicBezTo>
                    <a:pt x="8" y="1353"/>
                    <a:pt x="53" y="1341"/>
                    <a:pt x="100" y="1351"/>
                  </a:cubicBezTo>
                  <a:cubicBezTo>
                    <a:pt x="147" y="1361"/>
                    <a:pt x="237" y="1370"/>
                    <a:pt x="286" y="1399"/>
                  </a:cubicBezTo>
                  <a:cubicBezTo>
                    <a:pt x="335" y="1428"/>
                    <a:pt x="362" y="1474"/>
                    <a:pt x="394" y="1525"/>
                  </a:cubicBezTo>
                  <a:cubicBezTo>
                    <a:pt x="426" y="1576"/>
                    <a:pt x="464" y="1631"/>
                    <a:pt x="478" y="1705"/>
                  </a:cubicBezTo>
                  <a:cubicBezTo>
                    <a:pt x="492" y="1779"/>
                    <a:pt x="496" y="1876"/>
                    <a:pt x="478" y="1969"/>
                  </a:cubicBezTo>
                  <a:cubicBezTo>
                    <a:pt x="460" y="2062"/>
                    <a:pt x="429" y="2178"/>
                    <a:pt x="370" y="2263"/>
                  </a:cubicBezTo>
                  <a:cubicBezTo>
                    <a:pt x="311" y="2348"/>
                    <a:pt x="238" y="2428"/>
                    <a:pt x="124" y="2479"/>
                  </a:cubicBezTo>
                  <a:cubicBezTo>
                    <a:pt x="66" y="2521"/>
                    <a:pt x="10" y="2506"/>
                    <a:pt x="22" y="2515"/>
                  </a:cubicBezTo>
                  <a:cubicBezTo>
                    <a:pt x="34" y="2524"/>
                    <a:pt x="135" y="2543"/>
                    <a:pt x="196" y="2533"/>
                  </a:cubicBezTo>
                  <a:cubicBezTo>
                    <a:pt x="257" y="2523"/>
                    <a:pt x="337" y="2494"/>
                    <a:pt x="388" y="2455"/>
                  </a:cubicBezTo>
                  <a:cubicBezTo>
                    <a:pt x="439" y="2416"/>
                    <a:pt x="467" y="2342"/>
                    <a:pt x="502" y="2299"/>
                  </a:cubicBezTo>
                  <a:cubicBezTo>
                    <a:pt x="537" y="2256"/>
                    <a:pt x="566" y="2214"/>
                    <a:pt x="598" y="2197"/>
                  </a:cubicBezTo>
                  <a:cubicBezTo>
                    <a:pt x="630" y="2180"/>
                    <a:pt x="670" y="2191"/>
                    <a:pt x="694" y="2197"/>
                  </a:cubicBezTo>
                  <a:cubicBezTo>
                    <a:pt x="718" y="2203"/>
                    <a:pt x="739" y="2240"/>
                    <a:pt x="742" y="2230"/>
                  </a:cubicBezTo>
                  <a:cubicBezTo>
                    <a:pt x="745" y="2220"/>
                    <a:pt x="725" y="2207"/>
                    <a:pt x="712" y="2137"/>
                  </a:cubicBezTo>
                  <a:cubicBezTo>
                    <a:pt x="699" y="2067"/>
                    <a:pt x="671" y="1903"/>
                    <a:pt x="664" y="1807"/>
                  </a:cubicBezTo>
                  <a:cubicBezTo>
                    <a:pt x="657" y="1711"/>
                    <a:pt x="661" y="1630"/>
                    <a:pt x="670" y="1561"/>
                  </a:cubicBezTo>
                  <a:cubicBezTo>
                    <a:pt x="679" y="1492"/>
                    <a:pt x="705" y="1450"/>
                    <a:pt x="718" y="1393"/>
                  </a:cubicBezTo>
                  <a:cubicBezTo>
                    <a:pt x="731" y="1336"/>
                    <a:pt x="776" y="1427"/>
                    <a:pt x="748" y="1219"/>
                  </a:cubicBezTo>
                  <a:cubicBezTo>
                    <a:pt x="720" y="1011"/>
                    <a:pt x="598" y="230"/>
                    <a:pt x="550" y="11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uk-UA" dirty="0"/>
            </a:p>
          </p:txBody>
        </p:sp>
        <p:sp>
          <p:nvSpPr>
            <p:cNvPr id="13361" name="Freeform 49" descr="kimonopat1"/>
            <p:cNvSpPr>
              <a:spLocks/>
            </p:cNvSpPr>
            <p:nvPr/>
          </p:nvSpPr>
          <p:spPr bwMode="auto">
            <a:xfrm>
              <a:off x="5046" y="2229"/>
              <a:ext cx="617" cy="1376"/>
            </a:xfrm>
            <a:custGeom>
              <a:avLst/>
              <a:gdLst/>
              <a:ahLst/>
              <a:cxnLst>
                <a:cxn ang="0">
                  <a:pos x="486" y="3"/>
                </a:cxn>
                <a:cxn ang="0">
                  <a:pos x="402" y="381"/>
                </a:cxn>
                <a:cxn ang="0">
                  <a:pos x="216" y="777"/>
                </a:cxn>
                <a:cxn ang="0">
                  <a:pos x="0" y="1119"/>
                </a:cxn>
                <a:cxn ang="0">
                  <a:pos x="102" y="1101"/>
                </a:cxn>
                <a:cxn ang="0">
                  <a:pos x="282" y="1119"/>
                </a:cxn>
                <a:cxn ang="0">
                  <a:pos x="378" y="1185"/>
                </a:cxn>
                <a:cxn ang="0">
                  <a:pos x="432" y="1269"/>
                </a:cxn>
                <a:cxn ang="0">
                  <a:pos x="444" y="1365"/>
                </a:cxn>
                <a:cxn ang="0">
                  <a:pos x="498" y="1203"/>
                </a:cxn>
                <a:cxn ang="0">
                  <a:pos x="564" y="825"/>
                </a:cxn>
                <a:cxn ang="0">
                  <a:pos x="606" y="363"/>
                </a:cxn>
                <a:cxn ang="0">
                  <a:pos x="486" y="3"/>
                </a:cxn>
              </a:cxnLst>
              <a:rect l="0" t="0" r="r" b="b"/>
              <a:pathLst>
                <a:path w="617" h="1376">
                  <a:moveTo>
                    <a:pt x="486" y="3"/>
                  </a:moveTo>
                  <a:cubicBezTo>
                    <a:pt x="452" y="6"/>
                    <a:pt x="447" y="252"/>
                    <a:pt x="402" y="381"/>
                  </a:cubicBezTo>
                  <a:cubicBezTo>
                    <a:pt x="357" y="510"/>
                    <a:pt x="283" y="654"/>
                    <a:pt x="216" y="777"/>
                  </a:cubicBezTo>
                  <a:cubicBezTo>
                    <a:pt x="149" y="900"/>
                    <a:pt x="19" y="1065"/>
                    <a:pt x="0" y="1119"/>
                  </a:cubicBezTo>
                  <a:cubicBezTo>
                    <a:pt x="48" y="1119"/>
                    <a:pt x="55" y="1101"/>
                    <a:pt x="102" y="1101"/>
                  </a:cubicBezTo>
                  <a:cubicBezTo>
                    <a:pt x="149" y="1101"/>
                    <a:pt x="236" y="1105"/>
                    <a:pt x="282" y="1119"/>
                  </a:cubicBezTo>
                  <a:cubicBezTo>
                    <a:pt x="328" y="1133"/>
                    <a:pt x="353" y="1160"/>
                    <a:pt x="378" y="1185"/>
                  </a:cubicBezTo>
                  <a:cubicBezTo>
                    <a:pt x="403" y="1210"/>
                    <a:pt x="421" y="1239"/>
                    <a:pt x="432" y="1269"/>
                  </a:cubicBezTo>
                  <a:cubicBezTo>
                    <a:pt x="443" y="1299"/>
                    <a:pt x="433" y="1376"/>
                    <a:pt x="444" y="1365"/>
                  </a:cubicBezTo>
                  <a:cubicBezTo>
                    <a:pt x="455" y="1354"/>
                    <a:pt x="478" y="1293"/>
                    <a:pt x="498" y="1203"/>
                  </a:cubicBezTo>
                  <a:cubicBezTo>
                    <a:pt x="518" y="1113"/>
                    <a:pt x="546" y="965"/>
                    <a:pt x="564" y="825"/>
                  </a:cubicBezTo>
                  <a:cubicBezTo>
                    <a:pt x="582" y="685"/>
                    <a:pt x="617" y="496"/>
                    <a:pt x="606" y="363"/>
                  </a:cubicBezTo>
                  <a:cubicBezTo>
                    <a:pt x="595" y="230"/>
                    <a:pt x="520" y="0"/>
                    <a:pt x="486" y="3"/>
                  </a:cubicBezTo>
                  <a:close/>
                </a:path>
              </a:pathLst>
            </a:custGeom>
            <a:blipFill dpi="0" rotWithShape="0">
              <a:blip r:embed="rId18" cstate="print"/>
              <a:srcRect/>
              <a:tile tx="0" ty="0" sx="100000" sy="100000" flip="none" algn="tl"/>
            </a:blip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uk-UA" dirty="0"/>
            </a:p>
          </p:txBody>
        </p:sp>
        <p:sp>
          <p:nvSpPr>
            <p:cNvPr id="13362" name="Freeform 50" descr="kimonopat1"/>
            <p:cNvSpPr>
              <a:spLocks/>
            </p:cNvSpPr>
            <p:nvPr/>
          </p:nvSpPr>
          <p:spPr bwMode="auto">
            <a:xfrm>
              <a:off x="5193" y="269"/>
              <a:ext cx="576" cy="3180"/>
            </a:xfrm>
            <a:custGeom>
              <a:avLst/>
              <a:gdLst/>
              <a:ahLst/>
              <a:cxnLst>
                <a:cxn ang="0">
                  <a:pos x="42" y="61"/>
                </a:cxn>
                <a:cxn ang="0">
                  <a:pos x="156" y="517"/>
                </a:cxn>
                <a:cxn ang="0">
                  <a:pos x="288" y="991"/>
                </a:cxn>
                <a:cxn ang="0">
                  <a:pos x="414" y="1435"/>
                </a:cxn>
                <a:cxn ang="0">
                  <a:pos x="576" y="1807"/>
                </a:cxn>
                <a:cxn ang="0">
                  <a:pos x="576" y="3055"/>
                </a:cxn>
                <a:cxn ang="0">
                  <a:pos x="414" y="2557"/>
                </a:cxn>
                <a:cxn ang="0">
                  <a:pos x="252" y="1765"/>
                </a:cxn>
                <a:cxn ang="0">
                  <a:pos x="126" y="961"/>
                </a:cxn>
                <a:cxn ang="0">
                  <a:pos x="12" y="151"/>
                </a:cxn>
                <a:cxn ang="0">
                  <a:pos x="42" y="61"/>
                </a:cxn>
              </a:cxnLst>
              <a:rect l="0" t="0" r="r" b="b"/>
              <a:pathLst>
                <a:path w="576" h="3180">
                  <a:moveTo>
                    <a:pt x="42" y="61"/>
                  </a:moveTo>
                  <a:cubicBezTo>
                    <a:pt x="66" y="122"/>
                    <a:pt x="115" y="362"/>
                    <a:pt x="156" y="517"/>
                  </a:cubicBezTo>
                  <a:cubicBezTo>
                    <a:pt x="197" y="672"/>
                    <a:pt x="245" y="838"/>
                    <a:pt x="288" y="991"/>
                  </a:cubicBezTo>
                  <a:cubicBezTo>
                    <a:pt x="331" y="1144"/>
                    <a:pt x="366" y="1299"/>
                    <a:pt x="414" y="1435"/>
                  </a:cubicBezTo>
                  <a:cubicBezTo>
                    <a:pt x="462" y="1571"/>
                    <a:pt x="549" y="1537"/>
                    <a:pt x="576" y="1807"/>
                  </a:cubicBezTo>
                  <a:lnTo>
                    <a:pt x="576" y="3055"/>
                  </a:lnTo>
                  <a:cubicBezTo>
                    <a:pt x="549" y="3180"/>
                    <a:pt x="468" y="2772"/>
                    <a:pt x="414" y="2557"/>
                  </a:cubicBezTo>
                  <a:cubicBezTo>
                    <a:pt x="360" y="2342"/>
                    <a:pt x="300" y="2031"/>
                    <a:pt x="252" y="1765"/>
                  </a:cubicBezTo>
                  <a:cubicBezTo>
                    <a:pt x="204" y="1499"/>
                    <a:pt x="166" y="1230"/>
                    <a:pt x="126" y="961"/>
                  </a:cubicBezTo>
                  <a:cubicBezTo>
                    <a:pt x="86" y="692"/>
                    <a:pt x="24" y="299"/>
                    <a:pt x="12" y="151"/>
                  </a:cubicBezTo>
                  <a:cubicBezTo>
                    <a:pt x="0" y="3"/>
                    <a:pt x="18" y="0"/>
                    <a:pt x="42" y="61"/>
                  </a:cubicBezTo>
                  <a:close/>
                </a:path>
              </a:pathLst>
            </a:custGeom>
            <a:blipFill dpi="0" rotWithShape="0">
              <a:blip r:embed="rId18" cstate="print"/>
              <a:srcRect/>
              <a:tile tx="0" ty="0" sx="100000" sy="100000" flip="none" algn="tl"/>
            </a:blip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uk-UA" dirty="0"/>
            </a:p>
          </p:txBody>
        </p:sp>
        <p:sp>
          <p:nvSpPr>
            <p:cNvPr id="13363" name="Freeform 51"/>
            <p:cNvSpPr>
              <a:spLocks/>
            </p:cNvSpPr>
            <p:nvPr/>
          </p:nvSpPr>
          <p:spPr bwMode="auto">
            <a:xfrm>
              <a:off x="5197" y="165"/>
              <a:ext cx="573" cy="1935"/>
            </a:xfrm>
            <a:custGeom>
              <a:avLst/>
              <a:gdLst/>
              <a:ahLst/>
              <a:cxnLst>
                <a:cxn ang="0">
                  <a:pos x="69" y="63"/>
                </a:cxn>
                <a:cxn ang="0">
                  <a:pos x="207" y="549"/>
                </a:cxn>
                <a:cxn ang="0">
                  <a:pos x="381" y="1101"/>
                </a:cxn>
                <a:cxn ang="0">
                  <a:pos x="573" y="1575"/>
                </a:cxn>
                <a:cxn ang="0">
                  <a:pos x="573" y="1935"/>
                </a:cxn>
                <a:cxn ang="0">
                  <a:pos x="321" y="1449"/>
                </a:cxn>
                <a:cxn ang="0">
                  <a:pos x="147" y="699"/>
                </a:cxn>
                <a:cxn ang="0">
                  <a:pos x="15" y="171"/>
                </a:cxn>
                <a:cxn ang="0">
                  <a:pos x="69" y="63"/>
                </a:cxn>
              </a:cxnLst>
              <a:rect l="0" t="0" r="r" b="b"/>
              <a:pathLst>
                <a:path w="573" h="1935">
                  <a:moveTo>
                    <a:pt x="69" y="63"/>
                  </a:moveTo>
                  <a:cubicBezTo>
                    <a:pt x="101" y="126"/>
                    <a:pt x="155" y="376"/>
                    <a:pt x="207" y="549"/>
                  </a:cubicBezTo>
                  <a:cubicBezTo>
                    <a:pt x="259" y="722"/>
                    <a:pt x="320" y="930"/>
                    <a:pt x="381" y="1101"/>
                  </a:cubicBezTo>
                  <a:cubicBezTo>
                    <a:pt x="442" y="1272"/>
                    <a:pt x="541" y="1436"/>
                    <a:pt x="573" y="1575"/>
                  </a:cubicBezTo>
                  <a:lnTo>
                    <a:pt x="573" y="1935"/>
                  </a:lnTo>
                  <a:cubicBezTo>
                    <a:pt x="531" y="1914"/>
                    <a:pt x="392" y="1655"/>
                    <a:pt x="321" y="1449"/>
                  </a:cubicBezTo>
                  <a:cubicBezTo>
                    <a:pt x="250" y="1243"/>
                    <a:pt x="198" y="912"/>
                    <a:pt x="147" y="699"/>
                  </a:cubicBezTo>
                  <a:cubicBezTo>
                    <a:pt x="96" y="486"/>
                    <a:pt x="30" y="274"/>
                    <a:pt x="15" y="171"/>
                  </a:cubicBezTo>
                  <a:cubicBezTo>
                    <a:pt x="0" y="68"/>
                    <a:pt x="37" y="0"/>
                    <a:pt x="69" y="63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uk-UA" dirty="0"/>
            </a:p>
          </p:txBody>
        </p:sp>
        <p:sp>
          <p:nvSpPr>
            <p:cNvPr id="13364" name="Freeform 52"/>
            <p:cNvSpPr>
              <a:spLocks/>
            </p:cNvSpPr>
            <p:nvPr/>
          </p:nvSpPr>
          <p:spPr bwMode="auto">
            <a:xfrm>
              <a:off x="5004" y="0"/>
              <a:ext cx="363" cy="2112"/>
            </a:xfrm>
            <a:custGeom>
              <a:avLst/>
              <a:gdLst/>
              <a:ahLst/>
              <a:cxnLst>
                <a:cxn ang="0">
                  <a:pos x="0" y="2094"/>
                </a:cxn>
                <a:cxn ang="0">
                  <a:pos x="66" y="1992"/>
                </a:cxn>
                <a:cxn ang="0">
                  <a:pos x="150" y="1464"/>
                </a:cxn>
                <a:cxn ang="0">
                  <a:pos x="234" y="678"/>
                </a:cxn>
                <a:cxn ang="0">
                  <a:pos x="324" y="0"/>
                </a:cxn>
                <a:cxn ang="0">
                  <a:pos x="0" y="0"/>
                </a:cxn>
                <a:cxn ang="0">
                  <a:pos x="0" y="2094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uk-UA" dirty="0"/>
            </a:p>
          </p:txBody>
        </p:sp>
        <p:sp>
          <p:nvSpPr>
            <p:cNvPr id="13365" name="Freeform 53"/>
            <p:cNvSpPr>
              <a:spLocks/>
            </p:cNvSpPr>
            <p:nvPr/>
          </p:nvSpPr>
          <p:spPr bwMode="auto">
            <a:xfrm>
              <a:off x="5004" y="1"/>
              <a:ext cx="189" cy="2112"/>
            </a:xfrm>
            <a:custGeom>
              <a:avLst/>
              <a:gdLst/>
              <a:ahLst/>
              <a:cxnLst>
                <a:cxn ang="0">
                  <a:pos x="0" y="2094"/>
                </a:cxn>
                <a:cxn ang="0">
                  <a:pos x="66" y="1992"/>
                </a:cxn>
                <a:cxn ang="0">
                  <a:pos x="150" y="1464"/>
                </a:cxn>
                <a:cxn ang="0">
                  <a:pos x="234" y="678"/>
                </a:cxn>
                <a:cxn ang="0">
                  <a:pos x="324" y="0"/>
                </a:cxn>
                <a:cxn ang="0">
                  <a:pos x="0" y="0"/>
                </a:cxn>
                <a:cxn ang="0">
                  <a:pos x="0" y="2094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uk-UA" dirty="0"/>
            </a:p>
          </p:txBody>
        </p:sp>
        <p:sp>
          <p:nvSpPr>
            <p:cNvPr id="13366" name="Rectangle 54"/>
            <p:cNvSpPr>
              <a:spLocks noChangeArrowheads="1"/>
            </p:cNvSpPr>
            <p:nvPr/>
          </p:nvSpPr>
          <p:spPr bwMode="auto">
            <a:xfrm>
              <a:off x="4955" y="1"/>
              <a:ext cx="56" cy="4320"/>
            </a:xfrm>
            <a:prstGeom prst="rect">
              <a:avLst/>
            </a:pr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kumimoji="1" lang="ru-RU" dirty="0"/>
            </a:p>
          </p:txBody>
        </p:sp>
        <p:sp>
          <p:nvSpPr>
            <p:cNvPr id="13367" name="Freeform 55"/>
            <p:cNvSpPr>
              <a:spLocks/>
            </p:cNvSpPr>
            <p:nvPr/>
          </p:nvSpPr>
          <p:spPr bwMode="auto">
            <a:xfrm>
              <a:off x="5013" y="3924"/>
              <a:ext cx="734" cy="390"/>
            </a:xfrm>
            <a:custGeom>
              <a:avLst/>
              <a:gdLst/>
              <a:ahLst/>
              <a:cxnLst>
                <a:cxn ang="0">
                  <a:pos x="1" y="357"/>
                </a:cxn>
                <a:cxn ang="0">
                  <a:pos x="109" y="341"/>
                </a:cxn>
                <a:cxn ang="0">
                  <a:pos x="241" y="305"/>
                </a:cxn>
                <a:cxn ang="0">
                  <a:pos x="353" y="209"/>
                </a:cxn>
                <a:cxn ang="0">
                  <a:pos x="429" y="89"/>
                </a:cxn>
                <a:cxn ang="0">
                  <a:pos x="493" y="17"/>
                </a:cxn>
                <a:cxn ang="0">
                  <a:pos x="577" y="1"/>
                </a:cxn>
                <a:cxn ang="0">
                  <a:pos x="629" y="21"/>
                </a:cxn>
                <a:cxn ang="0">
                  <a:pos x="673" y="65"/>
                </a:cxn>
                <a:cxn ang="0">
                  <a:pos x="673" y="137"/>
                </a:cxn>
                <a:cxn ang="0">
                  <a:pos x="561" y="225"/>
                </a:cxn>
                <a:cxn ang="0">
                  <a:pos x="425" y="297"/>
                </a:cxn>
                <a:cxn ang="0">
                  <a:pos x="245" y="357"/>
                </a:cxn>
                <a:cxn ang="0">
                  <a:pos x="113" y="377"/>
                </a:cxn>
                <a:cxn ang="0">
                  <a:pos x="1" y="357"/>
                </a:cxn>
              </a:cxnLst>
              <a:rect l="0" t="0" r="r" b="b"/>
              <a:pathLst>
                <a:path w="692" h="378">
                  <a:moveTo>
                    <a:pt x="1" y="357"/>
                  </a:moveTo>
                  <a:cubicBezTo>
                    <a:pt x="0" y="351"/>
                    <a:pt x="69" y="350"/>
                    <a:pt x="109" y="341"/>
                  </a:cubicBezTo>
                  <a:cubicBezTo>
                    <a:pt x="149" y="332"/>
                    <a:pt x="200" y="327"/>
                    <a:pt x="241" y="305"/>
                  </a:cubicBezTo>
                  <a:cubicBezTo>
                    <a:pt x="282" y="283"/>
                    <a:pt x="322" y="245"/>
                    <a:pt x="353" y="209"/>
                  </a:cubicBezTo>
                  <a:cubicBezTo>
                    <a:pt x="384" y="173"/>
                    <a:pt x="406" y="121"/>
                    <a:pt x="429" y="89"/>
                  </a:cubicBezTo>
                  <a:cubicBezTo>
                    <a:pt x="452" y="57"/>
                    <a:pt x="468" y="32"/>
                    <a:pt x="493" y="17"/>
                  </a:cubicBezTo>
                  <a:cubicBezTo>
                    <a:pt x="518" y="2"/>
                    <a:pt x="554" y="0"/>
                    <a:pt x="577" y="1"/>
                  </a:cubicBezTo>
                  <a:cubicBezTo>
                    <a:pt x="600" y="2"/>
                    <a:pt x="613" y="10"/>
                    <a:pt x="629" y="21"/>
                  </a:cubicBezTo>
                  <a:cubicBezTo>
                    <a:pt x="645" y="32"/>
                    <a:pt x="666" y="46"/>
                    <a:pt x="673" y="65"/>
                  </a:cubicBezTo>
                  <a:cubicBezTo>
                    <a:pt x="680" y="84"/>
                    <a:pt x="692" y="110"/>
                    <a:pt x="673" y="137"/>
                  </a:cubicBezTo>
                  <a:cubicBezTo>
                    <a:pt x="654" y="164"/>
                    <a:pt x="602" y="198"/>
                    <a:pt x="561" y="225"/>
                  </a:cubicBezTo>
                  <a:cubicBezTo>
                    <a:pt x="520" y="252"/>
                    <a:pt x="478" y="275"/>
                    <a:pt x="425" y="297"/>
                  </a:cubicBezTo>
                  <a:cubicBezTo>
                    <a:pt x="372" y="319"/>
                    <a:pt x="297" y="344"/>
                    <a:pt x="245" y="357"/>
                  </a:cubicBezTo>
                  <a:cubicBezTo>
                    <a:pt x="193" y="370"/>
                    <a:pt x="156" y="376"/>
                    <a:pt x="113" y="377"/>
                  </a:cubicBezTo>
                  <a:cubicBezTo>
                    <a:pt x="70" y="378"/>
                    <a:pt x="2" y="363"/>
                    <a:pt x="1" y="357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uk-UA" dirty="0"/>
            </a:p>
          </p:txBody>
        </p:sp>
        <p:sp>
          <p:nvSpPr>
            <p:cNvPr id="13368" name="AutoShape 56"/>
            <p:cNvSpPr>
              <a:spLocks noChangeArrowheads="1"/>
            </p:cNvSpPr>
            <p:nvPr/>
          </p:nvSpPr>
          <p:spPr bwMode="hidden">
            <a:xfrm rot="5400000">
              <a:off x="2724" y="2089"/>
              <a:ext cx="4320" cy="142"/>
            </a:xfrm>
            <a:custGeom>
              <a:avLst/>
              <a:gdLst>
                <a:gd name="G0" fmla="+- 607 0 0"/>
                <a:gd name="G1" fmla="+- 21600 0 607"/>
                <a:gd name="G2" fmla="*/ 607 1 2"/>
                <a:gd name="G3" fmla="+- 21600 0 G2"/>
                <a:gd name="G4" fmla="+/ 607 21600 2"/>
                <a:gd name="G5" fmla="+/ G1 0 2"/>
                <a:gd name="G6" fmla="*/ 21600 21600 607"/>
                <a:gd name="G7" fmla="*/ G6 1 2"/>
                <a:gd name="G8" fmla="+- 21600 0 G7"/>
                <a:gd name="G9" fmla="*/ 21600 1 2"/>
                <a:gd name="G10" fmla="+- 607 0 G9"/>
                <a:gd name="G11" fmla="?: G10 G8 0"/>
                <a:gd name="G12" fmla="?: G10 G7 21600"/>
                <a:gd name="T0" fmla="*/ 21296 w 21600"/>
                <a:gd name="T1" fmla="*/ 10800 h 21600"/>
                <a:gd name="T2" fmla="*/ 10800 w 21600"/>
                <a:gd name="T3" fmla="*/ 21600 h 21600"/>
                <a:gd name="T4" fmla="*/ 304 w 21600"/>
                <a:gd name="T5" fmla="*/ 10800 h 21600"/>
                <a:gd name="T6" fmla="*/ 10800 w 21600"/>
                <a:gd name="T7" fmla="*/ 0 h 21600"/>
                <a:gd name="T8" fmla="*/ 2104 w 21600"/>
                <a:gd name="T9" fmla="*/ 2104 h 21600"/>
                <a:gd name="T10" fmla="*/ 19496 w 21600"/>
                <a:gd name="T11" fmla="*/ 19496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607" y="21600"/>
                  </a:lnTo>
                  <a:lnTo>
                    <a:pt x="20993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 wrap="none" anchor="ctr"/>
            <a:lstStyle/>
            <a:p>
              <a:pPr algn="ctr"/>
              <a:endParaRPr kumimoji="1" lang="ru-RU" dirty="0"/>
            </a:p>
          </p:txBody>
        </p:sp>
      </p:grpSp>
      <p:sp>
        <p:nvSpPr>
          <p:cNvPr id="13369" name="Rectangle 57"/>
          <p:cNvSpPr>
            <a:spLocks noGrp="1" noChangeArrowheads="1"/>
          </p:cNvSpPr>
          <p:nvPr>
            <p:ph type="title"/>
          </p:nvPr>
        </p:nvSpPr>
        <p:spPr bwMode="auto">
          <a:xfrm>
            <a:off x="219075" y="227013"/>
            <a:ext cx="74771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3370" name="Rectangle 58"/>
          <p:cNvSpPr>
            <a:spLocks noGrp="1" noChangeArrowheads="1"/>
          </p:cNvSpPr>
          <p:nvPr>
            <p:ph type="body" idx="1"/>
          </p:nvPr>
        </p:nvSpPr>
        <p:spPr bwMode="auto">
          <a:xfrm>
            <a:off x="263525" y="1598613"/>
            <a:ext cx="7386638" cy="449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3371" name="Rectangle 5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625" y="6242050"/>
            <a:ext cx="1782763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fld id="{DB61A391-1611-4218-B1AC-6C73F03D6ACC}" type="datetimeFigureOut">
              <a:rPr lang="uk-UA" smtClean="0"/>
              <a:pPr/>
              <a:t>23.02.2015</a:t>
            </a:fld>
            <a:endParaRPr lang="uk-UA" dirty="0"/>
          </a:p>
        </p:txBody>
      </p:sp>
      <p:sp>
        <p:nvSpPr>
          <p:cNvPr id="13372" name="Rectangle 6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57425" y="6248400"/>
            <a:ext cx="3455988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endParaRPr lang="uk-UA" dirty="0"/>
          </a:p>
        </p:txBody>
      </p:sp>
      <p:sp>
        <p:nvSpPr>
          <p:cNvPr id="13373" name="Rectangle 6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867400" y="6248400"/>
            <a:ext cx="175577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BB33D72B-962F-4D0A-82EB-C3D987F3FE94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  <p:sldLayoutId id="2147483726" r:id="rId14"/>
  </p:sldLayoutIdLst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3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69" grpId="0"/>
      <p:bldP spid="13370" grpId="0"/>
    </p:bld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Blip>
          <a:blip r:embed="rId19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SzPct val="80000"/>
        <a:buBlip>
          <a:blip r:embed="rId20"/>
        </a:buBlip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70000"/>
        <a:buBlip>
          <a:blip r:embed="rId21"/>
        </a:buBlip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jpeg"/><Relationship Id="rId4" Type="http://schemas.openxmlformats.org/officeDocument/2006/relationships/image" Target="../media/image4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jpeg"/><Relationship Id="rId3" Type="http://schemas.openxmlformats.org/officeDocument/2006/relationships/image" Target="../media/image53.jpeg"/><Relationship Id="rId7" Type="http://schemas.openxmlformats.org/officeDocument/2006/relationships/image" Target="../media/image57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jpeg"/><Relationship Id="rId3" Type="http://schemas.openxmlformats.org/officeDocument/2006/relationships/image" Target="../media/image60.jpeg"/><Relationship Id="rId7" Type="http://schemas.openxmlformats.org/officeDocument/2006/relationships/image" Target="../media/image64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jpeg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jpeg"/><Relationship Id="rId3" Type="http://schemas.openxmlformats.org/officeDocument/2006/relationships/image" Target="../media/image67.jpeg"/><Relationship Id="rId7" Type="http://schemas.openxmlformats.org/officeDocument/2006/relationships/image" Target="../media/image71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jpeg"/><Relationship Id="rId11" Type="http://schemas.openxmlformats.org/officeDocument/2006/relationships/image" Target="../media/image75.jpeg"/><Relationship Id="rId5" Type="http://schemas.openxmlformats.org/officeDocument/2006/relationships/image" Target="../media/image69.jpeg"/><Relationship Id="rId10" Type="http://schemas.openxmlformats.org/officeDocument/2006/relationships/image" Target="../media/image74.jpeg"/><Relationship Id="rId4" Type="http://schemas.openxmlformats.org/officeDocument/2006/relationships/image" Target="../media/image68.jpeg"/><Relationship Id="rId9" Type="http://schemas.openxmlformats.org/officeDocument/2006/relationships/image" Target="../media/image73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sz="quarter"/>
          </p:nvPr>
        </p:nvSpPr>
        <p:spPr>
          <a:xfrm>
            <a:off x="0" y="285728"/>
            <a:ext cx="9144000" cy="1785950"/>
          </a:xfrm>
        </p:spPr>
        <p:txBody>
          <a:bodyPr/>
          <a:lstStyle/>
          <a:p>
            <a:pPr algn="ctr"/>
            <a:r>
              <a:rPr lang="uk-UA" sz="60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Estrangelo Edessa" pitchFamily="66" charset="0"/>
              </a:rPr>
              <a:t/>
            </a:r>
            <a:br>
              <a:rPr lang="uk-UA" sz="60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Estrangelo Edessa" pitchFamily="66" charset="0"/>
              </a:rPr>
            </a:br>
            <a:r>
              <a:rPr lang="uk-UA" sz="60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Estrangelo Edessa" pitchFamily="66" charset="0"/>
              </a:rPr>
              <a:t>Чарівний світ </a:t>
            </a:r>
            <a:r>
              <a:rPr lang="uk-UA" sz="6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Estrangelo Edessa" pitchFamily="66" charset="0"/>
              </a:rPr>
              <a:t>б</a:t>
            </a:r>
            <a:r>
              <a:rPr lang="uk-UA" sz="60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Estrangelo Edessa" pitchFamily="66" charset="0"/>
              </a:rPr>
              <a:t>і</a:t>
            </a:r>
            <a:r>
              <a:rPr lang="uk-UA" sz="60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Estrangelo Edessa" pitchFamily="66" charset="0"/>
              </a:rPr>
              <a:t>с</a:t>
            </a:r>
            <a:r>
              <a:rPr lang="uk-UA" sz="60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Estrangelo Edessa" pitchFamily="66" charset="0"/>
              </a:rPr>
              <a:t>е</a:t>
            </a:r>
            <a:r>
              <a:rPr lang="uk-UA" sz="6000" b="1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Estrangelo Edessa" pitchFamily="66" charset="0"/>
              </a:rPr>
              <a:t>р</a:t>
            </a:r>
            <a:r>
              <a:rPr lang="uk-UA" sz="60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Estrangelo Edessa" pitchFamily="66" charset="0"/>
              </a:rPr>
              <a:t>о</a:t>
            </a:r>
            <a:r>
              <a:rPr lang="uk-UA" sz="60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Estrangelo Edessa" pitchFamily="66" charset="0"/>
              </a:rPr>
              <a:t>п</a:t>
            </a:r>
            <a:r>
              <a:rPr lang="uk-UA" sz="60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Estrangelo Edessa" pitchFamily="66" charset="0"/>
              </a:rPr>
              <a:t>л</a:t>
            </a:r>
            <a:r>
              <a:rPr lang="uk-UA" sz="60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Estrangelo Edessa" pitchFamily="66" charset="0"/>
              </a:rPr>
              <a:t>е</a:t>
            </a:r>
            <a:r>
              <a:rPr lang="uk-UA" sz="6000" b="1" dirty="0" smtClean="0">
                <a:solidFill>
                  <a:srgbClr val="99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Estrangelo Edessa" pitchFamily="66" charset="0"/>
              </a:rPr>
              <a:t>т</a:t>
            </a:r>
            <a:r>
              <a:rPr lang="uk-UA" sz="6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Estrangelo Edessa" pitchFamily="66" charset="0"/>
              </a:rPr>
              <a:t>і</a:t>
            </a:r>
            <a:r>
              <a:rPr lang="uk-UA" sz="60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Estrangelo Edessa" pitchFamily="66" charset="0"/>
              </a:rPr>
              <a:t>н</a:t>
            </a:r>
            <a:r>
              <a:rPr lang="uk-UA" sz="6000" b="1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Estrangelo Edessa" pitchFamily="66" charset="0"/>
              </a:rPr>
              <a:t>н</a:t>
            </a:r>
            <a:r>
              <a:rPr lang="uk-UA" sz="6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Estrangelo Edessa" pitchFamily="66" charset="0"/>
              </a:rPr>
              <a:t>я</a:t>
            </a:r>
            <a:r>
              <a:rPr lang="uk-UA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Estrangelo Edessa" pitchFamily="66" charset="0"/>
              </a:rPr>
              <a:t/>
            </a:r>
            <a:br>
              <a:rPr lang="uk-UA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Estrangelo Edessa" pitchFamily="66" charset="0"/>
              </a:rPr>
            </a:br>
            <a:r>
              <a:rPr lang="uk-UA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(майстер-клас)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/>
            </a:r>
            <a:b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endPara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Estrangelo Edessa" pitchFamily="66" charset="0"/>
            </a:endParaRPr>
          </a:p>
        </p:txBody>
      </p:sp>
      <p:pic>
        <p:nvPicPr>
          <p:cNvPr id="6" name="Рисунок 5" descr="1376327507-104022-1560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2500306"/>
            <a:ext cx="3714776" cy="28892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785918" y="4786322"/>
            <a:ext cx="5715040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Скрипка Яна Петрівна,</a:t>
            </a:r>
          </a:p>
          <a:p>
            <a:pPr marL="0" marR="0" lvl="0" indent="0" algn="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uk-UA" dirty="0" smtClean="0"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вчитель </a:t>
            </a:r>
            <a:r>
              <a:rPr lang="uk-UA" smtClean="0"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початкових класів,</a:t>
            </a:r>
            <a:endParaRPr lang="uk-UA" dirty="0" smtClean="0">
              <a:latin typeface="Comic Sans MS" pitchFamily="66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uk-UA" sz="1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Козарівський навчально-виховний комплекс «Дошкільний навчальний заклад – загальноосвітня школа I ступеня» </a:t>
            </a:r>
          </a:p>
          <a:p>
            <a:pPr marL="0" marR="0" lvl="0" indent="0" algn="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uk-UA" sz="1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Канівської районної ради Черкаської області</a:t>
            </a:r>
            <a:endParaRPr kumimoji="0" lang="uk-UA" sz="1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7477125" cy="785794"/>
          </a:xfrm>
        </p:spPr>
        <p:txBody>
          <a:bodyPr/>
          <a:lstStyle/>
          <a:p>
            <a:pPr algn="ctr"/>
            <a:r>
              <a:rPr lang="uk-UA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Намистини</a:t>
            </a:r>
            <a:endParaRPr lang="uk-UA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71480"/>
            <a:ext cx="7715272" cy="2357454"/>
          </a:xfrm>
        </p:spPr>
        <p:txBody>
          <a:bodyPr/>
          <a:lstStyle/>
          <a:p>
            <a:pPr algn="just">
              <a:lnSpc>
                <a:spcPct val="150000"/>
              </a:lnSpc>
              <a:buNone/>
            </a:pPr>
            <a:r>
              <a:rPr lang="uk-UA" dirty="0" smtClean="0"/>
              <a:t>		</a:t>
            </a:r>
            <a:r>
              <a:rPr lang="uk-UA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Це круглі бісерини  з діаметром більше 2мм. Намистини виготовляють з різних видів матеріалу: скла, пластмаси, дерева, кераміки і навіть з дорогоцінного  каміння та металів.</a:t>
            </a:r>
          </a:p>
          <a:p>
            <a:endParaRPr lang="uk-UA" dirty="0"/>
          </a:p>
        </p:txBody>
      </p:sp>
      <p:pic>
        <p:nvPicPr>
          <p:cNvPr id="3075" name="Picture 3" descr="D:\-----------LOOK----------\Бісер\Ира\35873_html_m336f14b2.jpg"/>
          <p:cNvPicPr>
            <a:picLocks noChangeAspect="1" noChangeArrowheads="1"/>
          </p:cNvPicPr>
          <p:nvPr/>
        </p:nvPicPr>
        <p:blipFill>
          <a:blip r:embed="rId2" cstate="print">
            <a:lum contrast="30000"/>
          </a:blip>
          <a:srcRect l="16848" r="10707"/>
          <a:stretch>
            <a:fillRect/>
          </a:stretch>
        </p:blipFill>
        <p:spPr bwMode="auto">
          <a:xfrm>
            <a:off x="4714876" y="3571876"/>
            <a:ext cx="3000396" cy="25071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 descr="D:\-----------LOOK----------\Бісер\Ира\image.jpg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/>
          <a:stretch>
            <a:fillRect/>
          </a:stretch>
        </p:blipFill>
        <p:spPr bwMode="auto">
          <a:xfrm>
            <a:off x="214282" y="4612722"/>
            <a:ext cx="2341686" cy="21738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7" name="Picture 5" descr="D:\-----------LOOK----------\Бісер\Ира\39.jpg"/>
          <p:cNvPicPr>
            <a:picLocks noChangeAspect="1" noChangeArrowheads="1"/>
          </p:cNvPicPr>
          <p:nvPr/>
        </p:nvPicPr>
        <p:blipFill>
          <a:blip r:embed="rId4" cstate="print">
            <a:lum contrast="20000"/>
          </a:blip>
          <a:srcRect/>
          <a:stretch>
            <a:fillRect/>
          </a:stretch>
        </p:blipFill>
        <p:spPr bwMode="auto">
          <a:xfrm>
            <a:off x="428596" y="3143248"/>
            <a:ext cx="2014518" cy="15108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8" name="Picture 6" descr="D:\-----------LOOK----------\Бісер\Ира\8_2.jpg"/>
          <p:cNvPicPr>
            <a:picLocks noChangeAspect="1" noChangeArrowheads="1"/>
          </p:cNvPicPr>
          <p:nvPr/>
        </p:nvPicPr>
        <p:blipFill>
          <a:blip r:embed="rId5" cstate="print">
            <a:lum contrast="10000"/>
          </a:blip>
          <a:srcRect/>
          <a:stretch>
            <a:fillRect/>
          </a:stretch>
        </p:blipFill>
        <p:spPr bwMode="auto">
          <a:xfrm>
            <a:off x="2714612" y="3071810"/>
            <a:ext cx="1776404" cy="17764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" descr="C:\Users\ЯНА\Desktop\Новая папка\Новая папка (2)\1028526_w640_h640_4.1.jpg"/>
          <p:cNvPicPr>
            <a:picLocks noChangeAspect="1" noChangeArrowheads="1"/>
          </p:cNvPicPr>
          <p:nvPr/>
        </p:nvPicPr>
        <p:blipFill>
          <a:blip r:embed="rId6" cstate="print"/>
          <a:srcRect r="10000"/>
          <a:stretch>
            <a:fillRect/>
          </a:stretch>
        </p:blipFill>
        <p:spPr bwMode="auto">
          <a:xfrm>
            <a:off x="2571736" y="4857760"/>
            <a:ext cx="2143140" cy="17859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7477125" cy="773095"/>
          </a:xfrm>
        </p:spPr>
        <p:txBody>
          <a:bodyPr/>
          <a:lstStyle/>
          <a:p>
            <a:pPr algn="ctr"/>
            <a:r>
              <a:rPr lang="uk-UA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Круглий</a:t>
            </a:r>
            <a:endParaRPr lang="uk-UA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14356"/>
            <a:ext cx="7786710" cy="1000131"/>
          </a:xfrm>
        </p:spPr>
        <p:txBody>
          <a:bodyPr/>
          <a:lstStyle/>
          <a:p>
            <a:pPr marL="0" lvl="5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8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	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У наш час він вважається найпоширенішим.</a:t>
            </a:r>
            <a:endParaRPr lang="uk-UA" sz="2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lvl="5">
              <a:buNone/>
            </a:pPr>
            <a:endParaRPr lang="uk-UA" dirty="0"/>
          </a:p>
        </p:txBody>
      </p:sp>
      <p:pic>
        <p:nvPicPr>
          <p:cNvPr id="4100" name="Picture 4" descr="D:\-----------LOOK----------\Бісер\Ира\30924041_biser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0496" y="1714488"/>
            <a:ext cx="3276830" cy="21907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1" name="Picture 5" descr="D:\-----------LOOK----------\Бісер\Ира\89638009__4785480_12_2_ (1).jpg"/>
          <p:cNvPicPr>
            <a:picLocks noChangeAspect="1" noChangeArrowheads="1"/>
          </p:cNvPicPr>
          <p:nvPr/>
        </p:nvPicPr>
        <p:blipFill>
          <a:blip r:embed="rId3" cstate="print"/>
          <a:srcRect b="7427"/>
          <a:stretch>
            <a:fillRect/>
          </a:stretch>
        </p:blipFill>
        <p:spPr bwMode="auto">
          <a:xfrm>
            <a:off x="4143372" y="4071942"/>
            <a:ext cx="2747964" cy="25389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100_100_SDB4mm125.jpg"/>
          <p:cNvPicPr>
            <a:picLocks noChangeAspect="1"/>
          </p:cNvPicPr>
          <p:nvPr/>
        </p:nvPicPr>
        <p:blipFill>
          <a:blip r:embed="rId4" cstate="print">
            <a:lum bright="-10000" contrast="20000"/>
          </a:blip>
          <a:srcRect t="10465" b="9302"/>
          <a:stretch>
            <a:fillRect/>
          </a:stretch>
        </p:blipFill>
        <p:spPr>
          <a:xfrm>
            <a:off x="1071538" y="1857364"/>
            <a:ext cx="2333638" cy="18723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perline-colorate_3.jpg"/>
          <p:cNvPicPr>
            <a:picLocks noChangeAspect="1"/>
          </p:cNvPicPr>
          <p:nvPr/>
        </p:nvPicPr>
        <p:blipFill>
          <a:blip r:embed="rId5" cstate="print">
            <a:lum contrast="20000"/>
          </a:blip>
          <a:stretch>
            <a:fillRect/>
          </a:stretch>
        </p:blipFill>
        <p:spPr>
          <a:xfrm>
            <a:off x="928662" y="4000504"/>
            <a:ext cx="2718640" cy="26501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14282" y="0"/>
            <a:ext cx="735811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Тертий</a:t>
            </a:r>
            <a:endParaRPr lang="uk-UA" sz="4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4282" y="642918"/>
            <a:ext cx="750099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uk-UA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	</a:t>
            </a:r>
            <a:r>
              <a:rPr lang="uk-UA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Це бісер із матовою поверхністю без яскравого блиску. Такий вид бісеру проходить спеціальну хімічну обробку і повністю пристосований до світла та вологи.</a:t>
            </a:r>
            <a:endParaRPr lang="uk-UA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2" name="Picture 2" descr="D:\-----------LOOK----------\Бісер\Ира\prozrachnyy_biser1.jpg"/>
          <p:cNvPicPr>
            <a:picLocks noChangeAspect="1" noChangeArrowheads="1"/>
          </p:cNvPicPr>
          <p:nvPr/>
        </p:nvPicPr>
        <p:blipFill>
          <a:blip r:embed="rId2" cstate="print"/>
          <a:srcRect l="73594" t="25473" b="53873"/>
          <a:stretch>
            <a:fillRect/>
          </a:stretch>
        </p:blipFill>
        <p:spPr bwMode="auto">
          <a:xfrm>
            <a:off x="1071538" y="4714884"/>
            <a:ext cx="2571748" cy="19478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220488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 flipV="1">
            <a:off x="4429124" y="4786322"/>
            <a:ext cx="2599436" cy="1873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biser-melkij-tertyj-cvetnoj-poluprozrachnyj_2.jpg"/>
          <p:cNvPicPr>
            <a:picLocks noChangeAspect="1"/>
          </p:cNvPicPr>
          <p:nvPr/>
        </p:nvPicPr>
        <p:blipFill>
          <a:blip r:embed="rId4" cstate="print"/>
          <a:srcRect t="47656"/>
          <a:stretch>
            <a:fillRect/>
          </a:stretch>
        </p:blipFill>
        <p:spPr>
          <a:xfrm>
            <a:off x="642910" y="3143248"/>
            <a:ext cx="3048000" cy="15954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biser-melkij-tertyj-cvetnoj-poluprozrachnyj.jpg"/>
          <p:cNvPicPr>
            <a:picLocks noChangeAspect="1"/>
          </p:cNvPicPr>
          <p:nvPr/>
        </p:nvPicPr>
        <p:blipFill>
          <a:blip r:embed="rId5" cstate="print"/>
          <a:srcRect t="40625"/>
          <a:stretch>
            <a:fillRect/>
          </a:stretch>
        </p:blipFill>
        <p:spPr>
          <a:xfrm>
            <a:off x="4214810" y="3071810"/>
            <a:ext cx="3048000" cy="16825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7477125" cy="928670"/>
          </a:xfrm>
        </p:spPr>
        <p:txBody>
          <a:bodyPr/>
          <a:lstStyle/>
          <a:p>
            <a:pPr algn="ctr"/>
            <a:r>
              <a:rPr lang="uk-UA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Січка або рубка (</a:t>
            </a:r>
            <a:r>
              <a:rPr lang="uk-UA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“Рис”</a:t>
            </a:r>
            <a:r>
              <a:rPr lang="uk-UA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)</a:t>
            </a:r>
            <a:endParaRPr lang="uk-UA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642918"/>
            <a:ext cx="7572396" cy="3000396"/>
          </a:xfrm>
        </p:spPr>
        <p:txBody>
          <a:bodyPr/>
          <a:lstStyle/>
          <a:p>
            <a:pPr lvl="0" algn="just">
              <a:lnSpc>
                <a:spcPct val="150000"/>
              </a:lnSpc>
              <a:buNone/>
            </a:pPr>
            <a:r>
              <a:rPr lang="uk-UA" dirty="0" smtClean="0"/>
              <a:t>		</a:t>
            </a:r>
            <a:r>
              <a:rPr lang="uk-UA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Це дрібно нарізані скляні трубочки, у яких довжина дорівнює діаметру. Мають гострі грані. Підвидом цього бісеру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є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так званий «Рис». </a:t>
            </a:r>
            <a:r>
              <a:rPr lang="ru-RU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Його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витягнута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округла форма </a:t>
            </a:r>
            <a:r>
              <a:rPr lang="ru-RU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нагадує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барбарис.</a:t>
            </a:r>
            <a:endParaRPr lang="uk-UA" sz="2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algn="just"/>
            <a:endParaRPr lang="uk-UA" dirty="0" smtClean="0"/>
          </a:p>
          <a:p>
            <a:pPr algn="just">
              <a:buNone/>
            </a:pPr>
            <a:endParaRPr lang="uk-UA" dirty="0"/>
          </a:p>
        </p:txBody>
      </p:sp>
      <p:pic>
        <p:nvPicPr>
          <p:cNvPr id="7" name="Рисунок 6" descr="РИС"/>
          <p:cNvPicPr/>
          <p:nvPr/>
        </p:nvPicPr>
        <p:blipFill>
          <a:blip r:embed="rId2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285720" y="4000504"/>
            <a:ext cx="2643206" cy="26670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2" name="Picture 2" descr="D:\-----------LOOK----------\Бісер\Ира\6-kartiny-i-panno-iz-bisera.jpg"/>
          <p:cNvPicPr>
            <a:picLocks noChangeAspect="1" noChangeArrowheads="1"/>
          </p:cNvPicPr>
          <p:nvPr/>
        </p:nvPicPr>
        <p:blipFill>
          <a:blip r:embed="rId3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3262304" y="3429000"/>
            <a:ext cx="4333874" cy="32504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7477125" cy="857232"/>
          </a:xfrm>
        </p:spPr>
        <p:txBody>
          <a:bodyPr/>
          <a:lstStyle/>
          <a:p>
            <a:pPr algn="ctr"/>
            <a:r>
              <a:rPr lang="uk-UA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Блискітки або паєтки </a:t>
            </a:r>
            <a:endParaRPr lang="uk-UA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85794"/>
            <a:ext cx="7643834" cy="1428760"/>
          </a:xfrm>
        </p:spPr>
        <p:txBody>
          <a:bodyPr/>
          <a:lstStyle/>
          <a:p>
            <a:pPr algn="just">
              <a:lnSpc>
                <a:spcPct val="150000"/>
              </a:lnSpc>
              <a:buNone/>
            </a:pPr>
            <a:r>
              <a:rPr lang="uk-UA" sz="28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		</a:t>
            </a:r>
            <a:r>
              <a:rPr lang="uk-UA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Це пластинки різних форм, які мають </a:t>
            </a:r>
            <a:r>
              <a:rPr lang="uk-UA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дирочки-кріплення</a:t>
            </a:r>
            <a:r>
              <a:rPr lang="uk-UA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.  </a:t>
            </a:r>
          </a:p>
          <a:p>
            <a:pPr algn="just">
              <a:buNone/>
            </a:pPr>
            <a:r>
              <a:rPr lang="uk-UA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          </a:t>
            </a:r>
            <a:r>
              <a:rPr lang="uk-UA" sz="2800" dirty="0" smtClean="0">
                <a:solidFill>
                  <a:srgbClr val="002060"/>
                </a:solidFill>
              </a:rPr>
              <a:t>        </a:t>
            </a:r>
            <a:endParaRPr lang="uk-UA" sz="2800" dirty="0">
              <a:solidFill>
                <a:srgbClr val="002060"/>
              </a:solidFill>
            </a:endParaRPr>
          </a:p>
        </p:txBody>
      </p:sp>
      <p:pic>
        <p:nvPicPr>
          <p:cNvPr id="3074" name="Picture 2" descr="блискітк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90" y="4286256"/>
            <a:ext cx="2838460" cy="24197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00-00021407_enl.jpg"/>
          <p:cNvPicPr>
            <a:picLocks noChangeAspect="1"/>
          </p:cNvPicPr>
          <p:nvPr/>
        </p:nvPicPr>
        <p:blipFill>
          <a:blip r:embed="rId3" cstate="print"/>
          <a:srcRect l="19821" t="6155" r="17856"/>
          <a:stretch>
            <a:fillRect/>
          </a:stretch>
        </p:blipFill>
        <p:spPr>
          <a:xfrm>
            <a:off x="3214678" y="2071678"/>
            <a:ext cx="1928826" cy="21782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69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3108" y="4357694"/>
            <a:ext cx="2787979" cy="20909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img_705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2844" y="2357430"/>
            <a:ext cx="3048000" cy="1511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paetki-zvezdyi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143504" y="1785926"/>
            <a:ext cx="2478098" cy="24298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 descr="1955.jpg"/>
          <p:cNvPicPr>
            <a:picLocks noChangeAspect="1"/>
          </p:cNvPicPr>
          <p:nvPr/>
        </p:nvPicPr>
        <p:blipFill>
          <a:blip r:embed="rId7" cstate="print"/>
          <a:srcRect l="19062" t="18750" r="21875" b="13749"/>
          <a:stretch>
            <a:fillRect/>
          </a:stretch>
        </p:blipFill>
        <p:spPr>
          <a:xfrm>
            <a:off x="142844" y="4143380"/>
            <a:ext cx="2166953" cy="1857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"/>
            <a:ext cx="7477125" cy="857232"/>
          </a:xfrm>
        </p:spPr>
        <p:txBody>
          <a:bodyPr/>
          <a:lstStyle/>
          <a:p>
            <a:pPr algn="ctr"/>
            <a:r>
              <a:rPr lang="uk-UA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Камінці</a:t>
            </a:r>
            <a:endParaRPr lang="uk-UA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71480"/>
            <a:ext cx="7715272" cy="2928958"/>
          </a:xfrm>
        </p:spPr>
        <p:txBody>
          <a:bodyPr/>
          <a:lstStyle/>
          <a:p>
            <a:pPr algn="just">
              <a:lnSpc>
                <a:spcPct val="150000"/>
              </a:lnSpc>
              <a:buNone/>
            </a:pPr>
            <a:r>
              <a:rPr lang="uk-UA" dirty="0" smtClean="0"/>
              <a:t>		</a:t>
            </a:r>
            <a:r>
              <a:rPr lang="uk-UA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Використовують різних кольорів, розмірів і форм. Найчастіше штучні й натуральні камінці: хризоберил (котяче, бичаче, тигрове, соколине око), корал, гематит, турмалін, авантюрин, малахіт.</a:t>
            </a:r>
          </a:p>
        </p:txBody>
      </p:sp>
      <p:pic>
        <p:nvPicPr>
          <p:cNvPr id="5" name="Picture 8" descr="DSC02184"/>
          <p:cNvPicPr>
            <a:picLocks noChangeAspect="1" noChangeArrowheads="1"/>
          </p:cNvPicPr>
          <p:nvPr/>
        </p:nvPicPr>
        <p:blipFill>
          <a:blip r:embed="rId2" cstate="print"/>
          <a:srcRect b="13748"/>
          <a:stretch>
            <a:fillRect/>
          </a:stretch>
        </p:blipFill>
        <p:spPr>
          <a:xfrm>
            <a:off x="5072066" y="3500438"/>
            <a:ext cx="2627307" cy="30218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stone.jpg"/>
          <p:cNvPicPr>
            <a:picLocks noChangeAspect="1"/>
          </p:cNvPicPr>
          <p:nvPr/>
        </p:nvPicPr>
        <p:blipFill>
          <a:blip r:embed="rId3" cstate="print"/>
          <a:srcRect r="26361"/>
          <a:stretch>
            <a:fillRect/>
          </a:stretch>
        </p:blipFill>
        <p:spPr>
          <a:xfrm>
            <a:off x="428596" y="4284335"/>
            <a:ext cx="2586138" cy="25022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121125192805.jpg"/>
          <p:cNvPicPr>
            <a:picLocks noChangeAspect="1"/>
          </p:cNvPicPr>
          <p:nvPr/>
        </p:nvPicPr>
        <p:blipFill>
          <a:blip r:embed="rId4" cstate="print"/>
          <a:srcRect l="7826" t="6858" r="14396" b="6914"/>
          <a:stretch>
            <a:fillRect/>
          </a:stretch>
        </p:blipFill>
        <p:spPr>
          <a:xfrm rot="5400000">
            <a:off x="2759136" y="4220565"/>
            <a:ext cx="2735813" cy="21104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1176253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0034" y="3643314"/>
            <a:ext cx="2500330" cy="719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5"/>
          <p:cNvSpPr>
            <a:spLocks noChangeArrowheads="1"/>
          </p:cNvSpPr>
          <p:nvPr/>
        </p:nvSpPr>
        <p:spPr bwMode="auto">
          <a:xfrm>
            <a:off x="142844" y="214290"/>
            <a:ext cx="7643866" cy="1550843"/>
          </a:xfrm>
          <a:prstGeom prst="flowChartAlternateProcess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lnSpc>
                <a:spcPct val="85000"/>
              </a:lnSpc>
              <a:defRPr/>
            </a:pPr>
            <a:r>
              <a:rPr lang="uk-UA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За матеріалом виготовлення</a:t>
            </a:r>
          </a:p>
          <a:p>
            <a:pPr algn="ctr">
              <a:lnSpc>
                <a:spcPct val="85000"/>
              </a:lnSpc>
              <a:defRPr/>
            </a:pPr>
            <a:r>
              <a:rPr lang="uk-UA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бісер буває:</a:t>
            </a:r>
            <a:endParaRPr lang="uk-UA" sz="40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auto">
          <a:xfrm>
            <a:off x="214282" y="2549983"/>
            <a:ext cx="2928958" cy="1130175"/>
          </a:xfrm>
          <a:prstGeom prst="flowChartAlternateProcess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lnSpc>
                <a:spcPct val="85000"/>
              </a:lnSpc>
              <a:defRPr/>
            </a:pPr>
            <a:r>
              <a:rPr lang="uk-UA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Times New Roman" pitchFamily="18" charset="0"/>
              </a:rPr>
              <a:t>Скляний</a:t>
            </a:r>
            <a:endParaRPr lang="uk-UA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7" name="AutoShape 5"/>
          <p:cNvSpPr>
            <a:spLocks noChangeArrowheads="1"/>
          </p:cNvSpPr>
          <p:nvPr/>
        </p:nvSpPr>
        <p:spPr bwMode="auto">
          <a:xfrm>
            <a:off x="4500562" y="4207573"/>
            <a:ext cx="3078163" cy="1079926"/>
          </a:xfrm>
          <a:prstGeom prst="flowChartAlternateProcess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lnSpc>
                <a:spcPct val="85000"/>
              </a:lnSpc>
              <a:defRPr/>
            </a:pPr>
            <a:r>
              <a:rPr lang="uk-UA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Times New Roman" pitchFamily="18" charset="0"/>
              </a:rPr>
              <a:t>Пластмасовий</a:t>
            </a:r>
          </a:p>
          <a:p>
            <a:pPr algn="ctr">
              <a:lnSpc>
                <a:spcPct val="85000"/>
              </a:lnSpc>
              <a:defRPr/>
            </a:pPr>
            <a:r>
              <a:rPr lang="uk-UA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Times New Roman" pitchFamily="18" charset="0"/>
              </a:rPr>
              <a:t>(пластиковий)</a:t>
            </a:r>
            <a:endParaRPr lang="uk-UA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8" name="AutoShape 5"/>
          <p:cNvSpPr>
            <a:spLocks noChangeArrowheads="1"/>
          </p:cNvSpPr>
          <p:nvPr/>
        </p:nvSpPr>
        <p:spPr bwMode="auto">
          <a:xfrm>
            <a:off x="357158" y="4207573"/>
            <a:ext cx="3143272" cy="1079926"/>
          </a:xfrm>
          <a:prstGeom prst="flowChartAlternateProcess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lnSpc>
                <a:spcPct val="85000"/>
              </a:lnSpc>
              <a:defRPr/>
            </a:pPr>
            <a:r>
              <a:rPr lang="uk-UA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Times New Roman" pitchFamily="18" charset="0"/>
              </a:rPr>
              <a:t>Металевий</a:t>
            </a:r>
            <a:endParaRPr lang="uk-UA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9" name="AutoShape 5"/>
          <p:cNvSpPr>
            <a:spLocks noChangeArrowheads="1"/>
          </p:cNvSpPr>
          <p:nvPr/>
        </p:nvSpPr>
        <p:spPr bwMode="auto">
          <a:xfrm>
            <a:off x="4851423" y="2549983"/>
            <a:ext cx="2863849" cy="1102674"/>
          </a:xfrm>
          <a:prstGeom prst="flowChartAlternateProcess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lnSpc>
                <a:spcPct val="85000"/>
              </a:lnSpc>
              <a:defRPr/>
            </a:pPr>
            <a:r>
              <a:rPr lang="uk-UA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Times New Roman" pitchFamily="18" charset="0"/>
              </a:rPr>
              <a:t>Дерев’яний</a:t>
            </a:r>
            <a:endParaRPr lang="uk-UA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  <a:cs typeface="Times New Roman" pitchFamily="18" charset="0"/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 rot="5400000">
            <a:off x="1285018" y="2171428"/>
            <a:ext cx="812352" cy="138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rot="5400000">
            <a:off x="5815972" y="2170952"/>
            <a:ext cx="812352" cy="69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rot="16200000" flipH="1">
            <a:off x="2069520" y="2937786"/>
            <a:ext cx="2441634" cy="844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rot="16200000" flipH="1">
            <a:off x="3501356" y="2934710"/>
            <a:ext cx="2442452" cy="1541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rot="16200000" flipH="1">
            <a:off x="2116872" y="3680158"/>
            <a:ext cx="3767250" cy="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8" name="AutoShape 5"/>
          <p:cNvSpPr>
            <a:spLocks noChangeArrowheads="1"/>
          </p:cNvSpPr>
          <p:nvPr/>
        </p:nvSpPr>
        <p:spPr bwMode="auto">
          <a:xfrm>
            <a:off x="2500298" y="5563783"/>
            <a:ext cx="3143272" cy="1079926"/>
          </a:xfrm>
          <a:prstGeom prst="flowChartAlternateProcess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lnSpc>
                <a:spcPct val="85000"/>
              </a:lnSpc>
              <a:defRPr/>
            </a:pPr>
            <a:r>
              <a:rPr lang="uk-UA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Times New Roman" pitchFamily="18" charset="0"/>
              </a:rPr>
              <a:t>Керамічний</a:t>
            </a:r>
            <a:endParaRPr lang="uk-UA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8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Матеріали та інструменти:</a:t>
            </a:r>
            <a:endParaRPr lang="uk-UA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285860"/>
            <a:ext cx="7386638" cy="5357850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uk-UA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Бісер.</a:t>
            </a:r>
          </a:p>
          <a:p>
            <a:pPr marL="514350" indent="-514350">
              <a:buAutoNum type="arabicPeriod"/>
            </a:pPr>
            <a:r>
              <a:rPr lang="uk-UA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Голка.</a:t>
            </a:r>
          </a:p>
          <a:p>
            <a:pPr marL="514350" indent="-514350">
              <a:buAutoNum type="arabicPeriod"/>
            </a:pPr>
            <a:r>
              <a:rPr lang="uk-UA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Нитки.</a:t>
            </a:r>
          </a:p>
          <a:p>
            <a:pPr marL="514350" indent="-514350">
              <a:buAutoNum type="arabicPeriod"/>
            </a:pPr>
            <a:r>
              <a:rPr lang="uk-UA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Дріт.</a:t>
            </a:r>
          </a:p>
          <a:p>
            <a:pPr marL="514350" indent="-514350">
              <a:buAutoNum type="arabicPeriod"/>
            </a:pPr>
            <a:r>
              <a:rPr lang="uk-UA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Ножиці.</a:t>
            </a:r>
          </a:p>
          <a:p>
            <a:pPr marL="514350" indent="-514350">
              <a:buAutoNum type="arabicPeriod"/>
            </a:pPr>
            <a:r>
              <a:rPr lang="uk-UA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Плоскогубці або кусачки.</a:t>
            </a:r>
          </a:p>
          <a:p>
            <a:pPr marL="514350" indent="-514350">
              <a:buAutoNum type="arabicPeriod"/>
            </a:pPr>
            <a:r>
              <a:rPr lang="uk-UA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Клей.</a:t>
            </a:r>
          </a:p>
          <a:p>
            <a:pPr marL="514350" indent="-514350">
              <a:buAutoNum type="arabicPeriod"/>
            </a:pPr>
            <a:r>
              <a:rPr lang="uk-UA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Флористична стрічка.</a:t>
            </a:r>
          </a:p>
          <a:p>
            <a:pPr marL="514350" indent="-514350">
              <a:buAutoNum type="arabicPeriod"/>
            </a:pPr>
            <a:r>
              <a:rPr lang="uk-UA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Гіпс або алібастр.</a:t>
            </a:r>
          </a:p>
          <a:p>
            <a:pPr marL="514350" indent="-514350">
              <a:buAutoNum type="arabicPeriod"/>
            </a:pPr>
            <a:r>
              <a:rPr lang="uk-UA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Лінійка.</a:t>
            </a:r>
          </a:p>
          <a:p>
            <a:pPr marL="514350" indent="-514350">
              <a:buAutoNum type="arabicPeriod"/>
            </a:pPr>
            <a:endParaRPr lang="uk-UA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1026" name="Picture 2" descr="D:\-----------LOOK----------\Бісер\Ира\11.jpg"/>
          <p:cNvPicPr>
            <a:picLocks noChangeAspect="1" noChangeArrowheads="1"/>
          </p:cNvPicPr>
          <p:nvPr/>
        </p:nvPicPr>
        <p:blipFill>
          <a:blip r:embed="rId2" cstate="print"/>
          <a:srcRect l="35110" r="4033"/>
          <a:stretch>
            <a:fillRect/>
          </a:stretch>
        </p:blipFill>
        <p:spPr bwMode="auto">
          <a:xfrm>
            <a:off x="5857884" y="4286256"/>
            <a:ext cx="1857388" cy="22890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D:\-----------LOOK----------\Бісер\Ира\00000248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6182" y="1214422"/>
            <a:ext cx="3856235" cy="271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 descr="D:\-----------LOOK----------\Бісер\Ира\67e6bf80e53819a6aade580a70518d4f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7620" y="5357826"/>
            <a:ext cx="2029750" cy="13518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1" name="Picture 7" descr="D:\-----------LOOK----------\Бісер\Ира\image014.jpg"/>
          <p:cNvPicPr>
            <a:picLocks noChangeAspect="1" noChangeArrowheads="1"/>
          </p:cNvPicPr>
          <p:nvPr/>
        </p:nvPicPr>
        <p:blipFill>
          <a:blip r:embed="rId5" cstate="print"/>
          <a:srcRect t="28911" r="56371" b="34605"/>
          <a:stretch>
            <a:fillRect/>
          </a:stretch>
        </p:blipFill>
        <p:spPr bwMode="auto">
          <a:xfrm>
            <a:off x="2428860" y="2500306"/>
            <a:ext cx="1500198" cy="15001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vira-kusachki-torcevye-mini-crv-4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786050" y="1214422"/>
            <a:ext cx="1085848" cy="14477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075" y="142852"/>
            <a:ext cx="7477125" cy="1143000"/>
          </a:xfrm>
        </p:spPr>
        <p:txBody>
          <a:bodyPr/>
          <a:lstStyle/>
          <a:p>
            <a:pPr algn="ctr"/>
            <a:r>
              <a:rPr lang="uk-UA" b="1" dirty="0" smtClean="0">
                <a:solidFill>
                  <a:srgbClr val="FF0066"/>
                </a:solidFill>
              </a:rPr>
              <a:t> </a:t>
            </a:r>
            <a:r>
              <a:rPr lang="uk-UA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Правила роботи з бісером:</a:t>
            </a:r>
            <a:endParaRPr lang="uk-UA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285860"/>
            <a:ext cx="7143800" cy="5286412"/>
          </a:xfrm>
        </p:spPr>
        <p:txBody>
          <a:bodyPr/>
          <a:lstStyle/>
          <a:p>
            <a:pPr marL="0" lvl="0" indent="-514350" algn="just" eaLnBrk="0" hangingPunct="0">
              <a:spcBef>
                <a:spcPct val="0"/>
              </a:spcBef>
              <a:buFont typeface="+mj-lt"/>
              <a:buAutoNum type="arabicPeriod"/>
              <a:tabLst>
                <a:tab pos="533400" algn="l"/>
              </a:tabLst>
            </a:pPr>
            <a:r>
              <a:rPr lang="uk-UA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Працювати з бісером на білій серветці.</a:t>
            </a:r>
            <a:endParaRPr lang="ru-RU" sz="2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marL="0" lvl="0" indent="-514350" algn="just" eaLnBrk="0" hangingPunct="0">
              <a:spcBef>
                <a:spcPct val="0"/>
              </a:spcBef>
              <a:buFont typeface="+mj-lt"/>
              <a:buAutoNum type="arabicPeriod"/>
            </a:pPr>
            <a:r>
              <a:rPr lang="uk-UA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Брати лише необхідний бісер і в необхідній кількості.</a:t>
            </a:r>
          </a:p>
          <a:p>
            <a:pPr marL="0" lvl="0" indent="-514350" algn="just" eaLnBrk="0" hangingPunct="0">
              <a:spcBef>
                <a:spcPct val="0"/>
              </a:spcBef>
              <a:buFont typeface="+mj-lt"/>
              <a:buAutoNum type="arabicPeriod"/>
            </a:pPr>
            <a:r>
              <a:rPr lang="uk-UA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Брати бісер із серветки дротиною або голкою.</a:t>
            </a:r>
          </a:p>
          <a:p>
            <a:pPr marL="0" indent="-514350" algn="just" eaLnBrk="0" hangingPunct="0">
              <a:spcBef>
                <a:spcPct val="0"/>
              </a:spcBef>
              <a:buFont typeface="+mj-lt"/>
              <a:buAutoNum type="arabicPeriod"/>
            </a:pPr>
            <a:r>
              <a:rPr lang="uk-UA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Дріт тримай на безпечній відстані від товариша.</a:t>
            </a:r>
          </a:p>
          <a:p>
            <a:pPr marL="0" indent="-514350" algn="just" eaLnBrk="0" hangingPunct="0">
              <a:spcBef>
                <a:spcPct val="0"/>
              </a:spcBef>
              <a:buFont typeface="+mj-lt"/>
              <a:buAutoNum type="arabicPeriod"/>
            </a:pPr>
            <a:r>
              <a:rPr lang="uk-UA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Ножиці передаємо кільцями вперед. </a:t>
            </a:r>
            <a:r>
              <a:rPr lang="uk-UA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 </a:t>
            </a:r>
          </a:p>
          <a:p>
            <a:pPr marL="0" lvl="0" indent="-514350" algn="just" eaLnBrk="0" hangingPunct="0">
              <a:spcBef>
                <a:spcPct val="0"/>
              </a:spcBef>
              <a:buFont typeface="+mj-lt"/>
              <a:buAutoNum type="arabicPeriod"/>
            </a:pPr>
            <a:r>
              <a:rPr lang="uk-UA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Бісер зберігати в спеціальному посуді. </a:t>
            </a:r>
            <a:endParaRPr lang="ru-RU" sz="2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marL="0" lvl="0" indent="-514350" algn="just" eaLnBrk="0" hangingPunct="0">
              <a:spcBef>
                <a:spcPct val="0"/>
              </a:spcBef>
              <a:buFont typeface="+mj-lt"/>
              <a:buAutoNum type="arabicPeriod"/>
            </a:pPr>
            <a:r>
              <a:rPr lang="uk-UA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Виявлений у ході роботи брак бісеру відкладати в окрему коробочку, щоб не поранити руку.</a:t>
            </a:r>
            <a:endParaRPr lang="ru-RU" sz="2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marL="0" lvl="0" indent="-514350" algn="just" eaLnBrk="0" hangingPunct="0">
              <a:spcBef>
                <a:spcPct val="0"/>
              </a:spcBef>
              <a:buFont typeface="+mj-lt"/>
              <a:buAutoNum type="arabicPeriod"/>
            </a:pPr>
            <a:r>
              <a:rPr lang="uk-UA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Місце роботи повинно бути добре освітленим.</a:t>
            </a:r>
            <a:endParaRPr lang="uk-UA" sz="2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>
              <a:buNone/>
            </a:pPr>
            <a:endParaRPr lang="uk-UA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5"/>
          <p:cNvSpPr>
            <a:spLocks noChangeArrowheads="1"/>
          </p:cNvSpPr>
          <p:nvPr/>
        </p:nvSpPr>
        <p:spPr bwMode="auto">
          <a:xfrm>
            <a:off x="500034" y="785794"/>
            <a:ext cx="7072362" cy="1550843"/>
          </a:xfrm>
          <a:prstGeom prst="flowChartAlternateProcess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lnSpc>
                <a:spcPct val="85000"/>
              </a:lnSpc>
              <a:defRPr/>
            </a:pPr>
            <a:r>
              <a:rPr lang="uk-UA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Види бісероплетіння</a:t>
            </a:r>
          </a:p>
          <a:p>
            <a:pPr algn="ctr">
              <a:lnSpc>
                <a:spcPct val="85000"/>
              </a:lnSpc>
              <a:defRPr/>
            </a:pPr>
            <a:r>
              <a:rPr lang="uk-UA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на дротяній основі:</a:t>
            </a:r>
            <a:endParaRPr lang="uk-UA" sz="40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7" name="AutoShape 5"/>
          <p:cNvSpPr>
            <a:spLocks noChangeArrowheads="1"/>
          </p:cNvSpPr>
          <p:nvPr/>
        </p:nvSpPr>
        <p:spPr bwMode="auto">
          <a:xfrm>
            <a:off x="214282" y="3121487"/>
            <a:ext cx="2928958" cy="1130175"/>
          </a:xfrm>
          <a:prstGeom prst="flowChartAlternateProcess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lnSpc>
                <a:spcPct val="85000"/>
              </a:lnSpc>
              <a:defRPr/>
            </a:pPr>
            <a:r>
              <a:rPr lang="uk-UA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Times New Roman" pitchFamily="18" charset="0"/>
              </a:rPr>
              <a:t>“Кораловий”</a:t>
            </a:r>
          </a:p>
          <a:p>
            <a:pPr algn="ctr">
              <a:lnSpc>
                <a:spcPct val="85000"/>
              </a:lnSpc>
              <a:defRPr/>
            </a:pPr>
            <a:r>
              <a:rPr lang="uk-UA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Times New Roman" pitchFamily="18" charset="0"/>
              </a:rPr>
              <a:t>(“Ялинка”)</a:t>
            </a:r>
            <a:endParaRPr lang="uk-UA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8" name="AutoShape 5"/>
          <p:cNvSpPr>
            <a:spLocks noChangeArrowheads="1"/>
          </p:cNvSpPr>
          <p:nvPr/>
        </p:nvSpPr>
        <p:spPr bwMode="auto">
          <a:xfrm>
            <a:off x="4143372" y="4786322"/>
            <a:ext cx="3078163" cy="1079926"/>
          </a:xfrm>
          <a:prstGeom prst="flowChartAlternateProcess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lnSpc>
                <a:spcPct val="85000"/>
              </a:lnSpc>
              <a:defRPr/>
            </a:pPr>
            <a:r>
              <a:rPr lang="uk-UA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Times New Roman" pitchFamily="18" charset="0"/>
              </a:rPr>
              <a:t>“Паралельний”</a:t>
            </a:r>
            <a:endParaRPr lang="uk-UA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9" name="AutoShape 5"/>
          <p:cNvSpPr>
            <a:spLocks noChangeArrowheads="1"/>
          </p:cNvSpPr>
          <p:nvPr/>
        </p:nvSpPr>
        <p:spPr bwMode="auto">
          <a:xfrm>
            <a:off x="785786" y="4786322"/>
            <a:ext cx="3143272" cy="1079926"/>
          </a:xfrm>
          <a:prstGeom prst="flowChartAlternateProcess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lnSpc>
                <a:spcPct val="85000"/>
              </a:lnSpc>
              <a:defRPr/>
            </a:pPr>
            <a:r>
              <a:rPr lang="uk-UA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Times New Roman" pitchFamily="18" charset="0"/>
              </a:rPr>
              <a:t>“Французький”</a:t>
            </a:r>
          </a:p>
          <a:p>
            <a:pPr algn="ctr">
              <a:lnSpc>
                <a:spcPct val="85000"/>
              </a:lnSpc>
              <a:defRPr/>
            </a:pPr>
            <a:r>
              <a:rPr lang="uk-UA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Times New Roman" pitchFamily="18" charset="0"/>
              </a:rPr>
              <a:t>(“Дуга”)</a:t>
            </a:r>
            <a:endParaRPr lang="uk-UA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10" name="AutoShape 5"/>
          <p:cNvSpPr>
            <a:spLocks noChangeArrowheads="1"/>
          </p:cNvSpPr>
          <p:nvPr/>
        </p:nvSpPr>
        <p:spPr bwMode="auto">
          <a:xfrm>
            <a:off x="4851423" y="3121487"/>
            <a:ext cx="2863849" cy="1102674"/>
          </a:xfrm>
          <a:prstGeom prst="flowChartAlternateProcess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lnSpc>
                <a:spcPct val="85000"/>
              </a:lnSpc>
              <a:defRPr/>
            </a:pPr>
            <a:r>
              <a:rPr lang="uk-UA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Times New Roman" pitchFamily="18" charset="0"/>
              </a:rPr>
              <a:t>“Скрутка”</a:t>
            </a:r>
          </a:p>
          <a:p>
            <a:pPr algn="ctr">
              <a:lnSpc>
                <a:spcPct val="85000"/>
              </a:lnSpc>
              <a:defRPr/>
            </a:pPr>
            <a:r>
              <a:rPr lang="uk-UA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Times New Roman" pitchFamily="18" charset="0"/>
              </a:rPr>
              <a:t>(</a:t>
            </a:r>
            <a:r>
              <a:rPr lang="uk-UA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Times New Roman" pitchFamily="18" charset="0"/>
              </a:rPr>
              <a:t>“Петля”</a:t>
            </a:r>
            <a:r>
              <a:rPr lang="uk-UA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Times New Roman" pitchFamily="18" charset="0"/>
              </a:rPr>
              <a:t>)</a:t>
            </a:r>
            <a:endParaRPr lang="uk-UA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  <a:cs typeface="Times New Roman" pitchFamily="18" charset="0"/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 rot="5400000">
            <a:off x="1285018" y="2742932"/>
            <a:ext cx="812352" cy="138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rot="5400000">
            <a:off x="5815972" y="2742456"/>
            <a:ext cx="812352" cy="69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rot="16200000" flipH="1">
            <a:off x="2283834" y="3574027"/>
            <a:ext cx="2441634" cy="844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rot="16200000" flipH="1">
            <a:off x="3287042" y="3570951"/>
            <a:ext cx="2442452" cy="1541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227013"/>
            <a:ext cx="5643602" cy="844533"/>
          </a:xfrm>
        </p:spPr>
        <p:txBody>
          <a:bodyPr/>
          <a:lstStyle/>
          <a:p>
            <a:r>
              <a:rPr lang="uk-UA" b="1" dirty="0" smtClean="0">
                <a:solidFill>
                  <a:schemeClr val="tx1"/>
                </a:solidFill>
                <a:latin typeface="Comic Sans MS" pitchFamily="66" charset="0"/>
              </a:rPr>
              <a:t>Мета:</a:t>
            </a:r>
            <a:endParaRPr lang="uk-UA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71546"/>
            <a:ext cx="7358082" cy="5500726"/>
          </a:xfrm>
        </p:spPr>
        <p:txBody>
          <a:bodyPr/>
          <a:lstStyle/>
          <a:p>
            <a:pPr lvl="1" algn="just">
              <a:buFont typeface="Wingdings" pitchFamily="2" charset="2"/>
              <a:buChar char="v"/>
            </a:pPr>
            <a:r>
              <a:rPr lang="uk-UA" sz="2000" b="1" dirty="0" smtClean="0">
                <a:latin typeface="Comic Sans MS" pitchFamily="66" charset="0"/>
              </a:rPr>
              <a:t>Забезпечувати засвоєння знань про історію бісерного рукоділля, про основні прийоми плетіння бісером; </a:t>
            </a:r>
          </a:p>
          <a:p>
            <a:pPr lvl="1" algn="just">
              <a:buFont typeface="Wingdings" pitchFamily="2" charset="2"/>
              <a:buChar char="v"/>
            </a:pPr>
            <a:r>
              <a:rPr lang="uk-UA" sz="2000" b="1" dirty="0" smtClean="0">
                <a:latin typeface="Comic Sans MS" pitchFamily="66" charset="0"/>
              </a:rPr>
              <a:t>виховувати інтерес до історії, культури інших народів, до мистецтва бісероплетіння, як виду декоративно-ужиткового мистецтва;</a:t>
            </a:r>
          </a:p>
          <a:p>
            <a:pPr lvl="1" algn="just">
              <a:buFont typeface="Wingdings" pitchFamily="2" charset="2"/>
              <a:buChar char="v"/>
            </a:pPr>
            <a:r>
              <a:rPr lang="uk-UA" sz="2000" b="1" dirty="0" smtClean="0">
                <a:latin typeface="Comic Sans MS" pitchFamily="66" charset="0"/>
              </a:rPr>
              <a:t>виховувати естетичні смаки, працелюбність, почуття прекрасного;</a:t>
            </a:r>
          </a:p>
          <a:p>
            <a:pPr lvl="1" algn="just">
              <a:buFont typeface="Wingdings" pitchFamily="2" charset="2"/>
              <a:buChar char="v"/>
            </a:pPr>
            <a:r>
              <a:rPr lang="uk-UA" sz="2000" b="1" dirty="0" smtClean="0">
                <a:latin typeface="Comic Sans MS" pitchFamily="66" charset="0"/>
              </a:rPr>
              <a:t>розвивати конструктивне, художнє мислення, пам’ять, увагу, творчу уяву і художні смаки; </a:t>
            </a:r>
          </a:p>
          <a:p>
            <a:pPr lvl="1" algn="just">
              <a:buFont typeface="Wingdings" pitchFamily="2" charset="2"/>
              <a:buChar char="v"/>
            </a:pPr>
            <a:r>
              <a:rPr lang="uk-UA" sz="2000" b="1" dirty="0" smtClean="0">
                <a:latin typeface="Comic Sans MS" pitchFamily="66" charset="0"/>
              </a:rPr>
              <a:t>розвивати окомір, дрібну моторику рук, координацію рухів;</a:t>
            </a:r>
          </a:p>
          <a:p>
            <a:pPr lvl="1" algn="just">
              <a:buFont typeface="Wingdings" pitchFamily="2" charset="2"/>
              <a:buChar char="v"/>
            </a:pPr>
            <a:r>
              <a:rPr lang="uk-UA" sz="2000" b="1" dirty="0" smtClean="0">
                <a:latin typeface="Comic Sans MS" pitchFamily="66" charset="0"/>
              </a:rPr>
              <a:t>розвивати творчу уяву і фантазію; </a:t>
            </a:r>
          </a:p>
          <a:p>
            <a:pPr lvl="1" algn="just">
              <a:buFont typeface="Wingdings" pitchFamily="2" charset="2"/>
              <a:buChar char="v"/>
            </a:pPr>
            <a:r>
              <a:rPr lang="uk-UA" sz="2000" b="1" dirty="0" smtClean="0">
                <a:latin typeface="Comic Sans MS" pitchFamily="66" charset="0"/>
              </a:rPr>
              <a:t>збагачувати словниковий запас;</a:t>
            </a:r>
          </a:p>
          <a:p>
            <a:pPr lvl="1" algn="just">
              <a:buFont typeface="Wingdings" pitchFamily="2" charset="2"/>
              <a:buChar char="v"/>
            </a:pPr>
            <a:r>
              <a:rPr lang="uk-UA" sz="2000" b="1" dirty="0" smtClean="0">
                <a:latin typeface="Comic Sans MS" pitchFamily="66" charset="0"/>
              </a:rPr>
              <a:t>активізувати  розумові процеси, стимулювати творчу активність.</a:t>
            </a:r>
          </a:p>
          <a:p>
            <a:pPr algn="just"/>
            <a:endParaRPr lang="uk-UA" sz="1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27013"/>
            <a:ext cx="7410480" cy="1143000"/>
          </a:xfrm>
        </p:spPr>
        <p:txBody>
          <a:bodyPr/>
          <a:lstStyle/>
          <a:p>
            <a:pPr algn="ctr">
              <a:lnSpc>
                <a:spcPct val="85000"/>
              </a:lnSpc>
              <a:defRPr/>
            </a:pPr>
            <a:r>
              <a:rPr lang="uk-UA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Times New Roman" pitchFamily="18" charset="0"/>
              </a:rPr>
              <a:t>“Кораловий”</a:t>
            </a:r>
            <a:r>
              <a:rPr lang="uk-UA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Times New Roman" pitchFamily="18" charset="0"/>
              </a:rPr>
              <a:t> або (</a:t>
            </a:r>
            <a:r>
              <a:rPr lang="uk-UA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Times New Roman" pitchFamily="18" charset="0"/>
              </a:rPr>
              <a:t>“Ялинка”</a:t>
            </a:r>
            <a:r>
              <a:rPr lang="uk-UA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Times New Roman" pitchFamily="18" charset="0"/>
              </a:rPr>
              <a:t>)</a:t>
            </a:r>
            <a:endParaRPr lang="uk-UA" dirty="0"/>
          </a:p>
        </p:txBody>
      </p:sp>
      <p:pic>
        <p:nvPicPr>
          <p:cNvPr id="4" name="Рисунок 3" descr="82672094_3925073_rp73265_large.jpg"/>
          <p:cNvPicPr>
            <a:picLocks noChangeAspect="1"/>
          </p:cNvPicPr>
          <p:nvPr/>
        </p:nvPicPr>
        <p:blipFill>
          <a:blip r:embed="rId2" cstate="print"/>
          <a:srcRect l="9722" t="13890" r="8287" b="12731"/>
          <a:stretch>
            <a:fillRect/>
          </a:stretch>
        </p:blipFill>
        <p:spPr>
          <a:xfrm>
            <a:off x="4071934" y="2571744"/>
            <a:ext cx="3286148" cy="20587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DSC_0220.jpg"/>
          <p:cNvPicPr>
            <a:picLocks noChangeAspect="1"/>
          </p:cNvPicPr>
          <p:nvPr/>
        </p:nvPicPr>
        <p:blipFill>
          <a:blip r:embed="rId3" cstate="print">
            <a:lum contrast="20000"/>
          </a:blip>
          <a:srcRect l="14844" r="12499"/>
          <a:stretch>
            <a:fillRect/>
          </a:stretch>
        </p:blipFill>
        <p:spPr>
          <a:xfrm rot="5400000">
            <a:off x="-262753" y="2120085"/>
            <a:ext cx="4857786" cy="37608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 l="1343" r="70463" b="13162"/>
          <a:stretch>
            <a:fillRect/>
          </a:stretch>
        </p:blipFill>
        <p:spPr bwMode="auto">
          <a:xfrm rot="5400000">
            <a:off x="4964909" y="321447"/>
            <a:ext cx="1500198" cy="3000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image_5889.jpg"/>
          <p:cNvPicPr>
            <a:picLocks noChangeAspect="1"/>
          </p:cNvPicPr>
          <p:nvPr/>
        </p:nvPicPr>
        <p:blipFill>
          <a:blip r:embed="rId5" cstate="print"/>
          <a:srcRect r="32203"/>
          <a:stretch>
            <a:fillRect/>
          </a:stretch>
        </p:blipFill>
        <p:spPr>
          <a:xfrm>
            <a:off x="4143372" y="4500570"/>
            <a:ext cx="3164050" cy="21492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lnSpc>
                <a:spcPct val="85000"/>
              </a:lnSpc>
              <a:defRPr/>
            </a:pPr>
            <a:r>
              <a:rPr lang="uk-UA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Times New Roman" pitchFamily="18" charset="0"/>
              </a:rPr>
              <a:t>“Скрутка”</a:t>
            </a:r>
            <a:r>
              <a:rPr lang="uk-UA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Times New Roman" pitchFamily="18" charset="0"/>
              </a:rPr>
              <a:t> або (</a:t>
            </a:r>
            <a:r>
              <a:rPr lang="uk-UA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Times New Roman" pitchFamily="18" charset="0"/>
              </a:rPr>
              <a:t>“Петля”</a:t>
            </a:r>
            <a:r>
              <a:rPr lang="uk-UA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Times New Roman" pitchFamily="18" charset="0"/>
              </a:rPr>
              <a:t>)</a:t>
            </a:r>
            <a:endParaRPr lang="uk-UA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lum bright="-20000" contrast="30000"/>
          </a:blip>
          <a:srcRect l="2876" t="6259" r="54134" b="6805"/>
          <a:stretch>
            <a:fillRect/>
          </a:stretch>
        </p:blipFill>
        <p:spPr bwMode="auto">
          <a:xfrm>
            <a:off x="3643306" y="1500174"/>
            <a:ext cx="1857388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DSC_0273.jpg"/>
          <p:cNvPicPr>
            <a:picLocks noChangeAspect="1"/>
          </p:cNvPicPr>
          <p:nvPr/>
        </p:nvPicPr>
        <p:blipFill>
          <a:blip r:embed="rId3" cstate="print">
            <a:lum contrast="20000"/>
          </a:blip>
          <a:srcRect l="16782" r="9019" b="6349"/>
          <a:stretch>
            <a:fillRect/>
          </a:stretch>
        </p:blipFill>
        <p:spPr>
          <a:xfrm rot="5400000">
            <a:off x="-526887" y="2241343"/>
            <a:ext cx="4929222" cy="34468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1346133369_3_640x480.jpg"/>
          <p:cNvPicPr>
            <a:picLocks noChangeAspect="1"/>
          </p:cNvPicPr>
          <p:nvPr/>
        </p:nvPicPr>
        <p:blipFill>
          <a:blip r:embed="rId4" cstate="print"/>
          <a:srcRect l="5469" t="13541" r="7812" b="18750"/>
          <a:stretch>
            <a:fillRect/>
          </a:stretch>
        </p:blipFill>
        <p:spPr>
          <a:xfrm rot="5400000">
            <a:off x="3101928" y="4256130"/>
            <a:ext cx="2957520" cy="17318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1357403025_5_650x488.jpg"/>
          <p:cNvPicPr>
            <a:picLocks noChangeAspect="1"/>
          </p:cNvPicPr>
          <p:nvPr/>
        </p:nvPicPr>
        <p:blipFill>
          <a:blip r:embed="rId5" cstate="print"/>
          <a:srcRect l="15625" r="6250"/>
          <a:stretch>
            <a:fillRect/>
          </a:stretch>
        </p:blipFill>
        <p:spPr>
          <a:xfrm>
            <a:off x="5429256" y="1500174"/>
            <a:ext cx="2286016" cy="21945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DSC_0209.jpg"/>
          <p:cNvPicPr>
            <a:picLocks noChangeAspect="1"/>
          </p:cNvPicPr>
          <p:nvPr/>
        </p:nvPicPr>
        <p:blipFill>
          <a:blip r:embed="rId6" cstate="print"/>
          <a:srcRect l="7359" r="6215"/>
          <a:stretch>
            <a:fillRect/>
          </a:stretch>
        </p:blipFill>
        <p:spPr>
          <a:xfrm rot="5400000">
            <a:off x="5132242" y="4226080"/>
            <a:ext cx="2928957" cy="19063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lnSpc>
                <a:spcPct val="85000"/>
              </a:lnSpc>
              <a:defRPr/>
            </a:pPr>
            <a:r>
              <a:rPr lang="uk-UA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Times New Roman" pitchFamily="18" charset="0"/>
              </a:rPr>
              <a:t>“Французький”</a:t>
            </a:r>
            <a:r>
              <a:rPr lang="uk-UA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Times New Roman" pitchFamily="18" charset="0"/>
              </a:rPr>
              <a:t> або (</a:t>
            </a:r>
            <a:r>
              <a:rPr lang="uk-UA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Times New Roman" pitchFamily="18" charset="0"/>
              </a:rPr>
              <a:t>“Дуга”</a:t>
            </a:r>
            <a:r>
              <a:rPr lang="uk-UA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Times New Roman" pitchFamily="18" charset="0"/>
              </a:rPr>
              <a:t>)</a:t>
            </a:r>
            <a:endParaRPr lang="uk-UA" dirty="0"/>
          </a:p>
        </p:txBody>
      </p:sp>
      <p:grpSp>
        <p:nvGrpSpPr>
          <p:cNvPr id="8" name="Группа 7"/>
          <p:cNvGrpSpPr/>
          <p:nvPr/>
        </p:nvGrpSpPr>
        <p:grpSpPr>
          <a:xfrm rot="16200000">
            <a:off x="1523978" y="119040"/>
            <a:ext cx="2143141" cy="4333905"/>
            <a:chOff x="4929190" y="1214422"/>
            <a:chExt cx="2500331" cy="4691095"/>
          </a:xfrm>
        </p:grpSpPr>
        <p:pic>
          <p:nvPicPr>
            <p:cNvPr id="5" name="Рисунок 4" descr="28.x_a6f130ee.jpg"/>
            <p:cNvPicPr>
              <a:picLocks noChangeAspect="1"/>
            </p:cNvPicPr>
            <p:nvPr/>
          </p:nvPicPr>
          <p:blipFill>
            <a:blip r:embed="rId2" cstate="print">
              <a:lum contrast="20000"/>
            </a:blip>
            <a:srcRect l="23924" t="31788" b="6953"/>
            <a:stretch>
              <a:fillRect/>
            </a:stretch>
          </p:blipFill>
          <p:spPr>
            <a:xfrm>
              <a:off x="4929190" y="1214422"/>
              <a:ext cx="2500330" cy="152149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6" name="Рисунок 5" descr="29.x_58b08904.jpg"/>
            <p:cNvPicPr>
              <a:picLocks noChangeAspect="1"/>
            </p:cNvPicPr>
            <p:nvPr/>
          </p:nvPicPr>
          <p:blipFill>
            <a:blip r:embed="rId3" cstate="print">
              <a:lum contrast="20000"/>
            </a:blip>
            <a:srcRect l="17715" t="25165" r="9023" b="16225"/>
            <a:stretch>
              <a:fillRect/>
            </a:stretch>
          </p:blipFill>
          <p:spPr>
            <a:xfrm>
              <a:off x="4929190" y="2714620"/>
              <a:ext cx="2500330" cy="150019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7" name="Рисунок 6" descr="30.x_75c130c6.jpg"/>
            <p:cNvPicPr>
              <a:picLocks noChangeAspect="1"/>
            </p:cNvPicPr>
            <p:nvPr/>
          </p:nvPicPr>
          <p:blipFill>
            <a:blip r:embed="rId4" cstate="print">
              <a:lum contrast="20000"/>
            </a:blip>
            <a:srcRect l="11506" t="20199" r="21440" b="20198"/>
            <a:stretch>
              <a:fillRect/>
            </a:stretch>
          </p:blipFill>
          <p:spPr>
            <a:xfrm>
              <a:off x="4929191" y="4214818"/>
              <a:ext cx="2500330" cy="1690699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pic>
        <p:nvPicPr>
          <p:cNvPr id="9" name="Рисунок 8" descr="DSC_0052.jpg"/>
          <p:cNvPicPr>
            <a:picLocks noChangeAspect="1"/>
          </p:cNvPicPr>
          <p:nvPr/>
        </p:nvPicPr>
        <p:blipFill>
          <a:blip r:embed="rId5" cstate="print">
            <a:lum bright="-10000" contrast="20000"/>
          </a:blip>
          <a:srcRect t="15625" b="25000"/>
          <a:stretch>
            <a:fillRect/>
          </a:stretch>
        </p:blipFill>
        <p:spPr>
          <a:xfrm>
            <a:off x="0" y="3357562"/>
            <a:ext cx="3143245" cy="33178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20142501134858.jpg"/>
          <p:cNvPicPr>
            <a:picLocks noChangeAspect="1"/>
          </p:cNvPicPr>
          <p:nvPr/>
        </p:nvPicPr>
        <p:blipFill>
          <a:blip r:embed="rId6" cstate="print">
            <a:lum contrast="20000"/>
          </a:blip>
          <a:srcRect l="15038" t="27043" r="30734" b="19312"/>
          <a:stretch>
            <a:fillRect/>
          </a:stretch>
        </p:blipFill>
        <p:spPr>
          <a:xfrm>
            <a:off x="3071802" y="4214818"/>
            <a:ext cx="2407150" cy="2143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 descr="20142501135002.jpg"/>
          <p:cNvPicPr>
            <a:picLocks noChangeAspect="1"/>
          </p:cNvPicPr>
          <p:nvPr/>
        </p:nvPicPr>
        <p:blipFill>
          <a:blip r:embed="rId7" cstate="print">
            <a:lum contrast="20000"/>
          </a:blip>
          <a:srcRect r="26363"/>
          <a:stretch>
            <a:fillRect/>
          </a:stretch>
        </p:blipFill>
        <p:spPr>
          <a:xfrm>
            <a:off x="5357818" y="4143380"/>
            <a:ext cx="2400737" cy="21805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 descr="31.x_d5542ac3.jpg"/>
          <p:cNvPicPr>
            <a:picLocks noChangeAspect="1"/>
          </p:cNvPicPr>
          <p:nvPr/>
        </p:nvPicPr>
        <p:blipFill>
          <a:blip r:embed="rId8" cstate="print">
            <a:lum contrast="10000"/>
          </a:blip>
          <a:srcRect l="12748" t="10265" r="15232" b="8609"/>
          <a:stretch>
            <a:fillRect/>
          </a:stretch>
        </p:blipFill>
        <p:spPr>
          <a:xfrm>
            <a:off x="4701755" y="1571612"/>
            <a:ext cx="2864809" cy="24202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Times New Roman" pitchFamily="18" charset="0"/>
              </a:rPr>
              <a:t>“Паралельний”</a:t>
            </a:r>
            <a:endParaRPr lang="uk-UA" dirty="0"/>
          </a:p>
        </p:txBody>
      </p:sp>
      <p:pic>
        <p:nvPicPr>
          <p:cNvPr id="4" name="Рисунок 3" descr="DSC_0108.jpg"/>
          <p:cNvPicPr>
            <a:picLocks noChangeAspect="1"/>
          </p:cNvPicPr>
          <p:nvPr/>
        </p:nvPicPr>
        <p:blipFill>
          <a:blip r:embed="rId2" cstate="print">
            <a:lum contrast="10000"/>
          </a:blip>
          <a:srcRect l="2343" t="9346" r="7812" b="8634"/>
          <a:stretch>
            <a:fillRect/>
          </a:stretch>
        </p:blipFill>
        <p:spPr>
          <a:xfrm rot="5400000">
            <a:off x="-926790" y="2498393"/>
            <a:ext cx="5572140" cy="28613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grpSp>
        <p:nvGrpSpPr>
          <p:cNvPr id="12" name="Группа 11"/>
          <p:cNvGrpSpPr/>
          <p:nvPr/>
        </p:nvGrpSpPr>
        <p:grpSpPr>
          <a:xfrm>
            <a:off x="3286116" y="1071546"/>
            <a:ext cx="4214842" cy="2000264"/>
            <a:chOff x="3714744" y="2643182"/>
            <a:chExt cx="3429024" cy="1923076"/>
          </a:xfrm>
        </p:grpSpPr>
        <p:pic>
          <p:nvPicPr>
            <p:cNvPr id="1025" name="Picture 1" descr="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714744" y="2714619"/>
              <a:ext cx="1071570" cy="1851639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027" name="Picture 3" descr="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572000" y="2714620"/>
              <a:ext cx="1438135" cy="178595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029" name="Picture 5" descr="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000760" y="2643182"/>
              <a:ext cx="1143008" cy="185738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pic>
        <p:nvPicPr>
          <p:cNvPr id="17" name="Рисунок 16" descr="dodatok5.jpg"/>
          <p:cNvPicPr>
            <a:picLocks noChangeAspect="1"/>
          </p:cNvPicPr>
          <p:nvPr/>
        </p:nvPicPr>
        <p:blipFill>
          <a:blip r:embed="rId6" cstate="print"/>
          <a:srcRect b="29323"/>
          <a:stretch>
            <a:fillRect/>
          </a:stretch>
        </p:blipFill>
        <p:spPr>
          <a:xfrm rot="16200000">
            <a:off x="3436138" y="4636300"/>
            <a:ext cx="2000264" cy="2014556"/>
          </a:xfrm>
          <a:prstGeom prst="rect">
            <a:avLst/>
          </a:prstGeom>
        </p:spPr>
      </p:pic>
      <p:pic>
        <p:nvPicPr>
          <p:cNvPr id="18" name="Рисунок 17" descr="dodatok6.jpg"/>
          <p:cNvPicPr>
            <a:picLocks noChangeAspect="1"/>
          </p:cNvPicPr>
          <p:nvPr/>
        </p:nvPicPr>
        <p:blipFill>
          <a:blip r:embed="rId7" cstate="print"/>
          <a:srcRect b="31124"/>
          <a:stretch>
            <a:fillRect/>
          </a:stretch>
        </p:blipFill>
        <p:spPr>
          <a:xfrm rot="16200000">
            <a:off x="4482370" y="2661375"/>
            <a:ext cx="1965211" cy="1928827"/>
          </a:xfrm>
          <a:prstGeom prst="rect">
            <a:avLst/>
          </a:prstGeom>
        </p:spPr>
      </p:pic>
      <p:pic>
        <p:nvPicPr>
          <p:cNvPr id="19" name="Рисунок 18" descr="dodatok7.jpg"/>
          <p:cNvPicPr>
            <a:picLocks noChangeAspect="1"/>
          </p:cNvPicPr>
          <p:nvPr/>
        </p:nvPicPr>
        <p:blipFill>
          <a:blip r:embed="rId8" cstate="print"/>
          <a:srcRect b="27536"/>
          <a:stretch>
            <a:fillRect/>
          </a:stretch>
        </p:blipFill>
        <p:spPr>
          <a:xfrm rot="16200000">
            <a:off x="5675025" y="4611991"/>
            <a:ext cx="1928826" cy="1991736"/>
          </a:xfrm>
          <a:prstGeom prst="rect">
            <a:avLst/>
          </a:prstGeo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7786710" cy="2000240"/>
          </a:xfrm>
        </p:spPr>
        <p:txBody>
          <a:bodyPr/>
          <a:lstStyle/>
          <a:p>
            <a:pPr algn="just">
              <a:lnSpc>
                <a:spcPct val="150000"/>
              </a:lnSpc>
              <a:buNone/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		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Використовуючи </a:t>
            </a:r>
            <a:r>
              <a:rPr lang="ru-RU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бісер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, </a:t>
            </a:r>
            <a:r>
              <a:rPr lang="ru-RU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можна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створювати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кольє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й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намиста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, </a:t>
            </a:r>
            <a:r>
              <a:rPr lang="ru-RU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браслети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, </a:t>
            </a:r>
            <a:r>
              <a:rPr lang="ru-RU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квіти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і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дерева, </a:t>
            </a:r>
            <a:r>
              <a:rPr lang="ru-RU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фігурки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</a:t>
            </a:r>
            <a:r>
              <a:rPr lang="ru-RU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тварин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, </a:t>
            </a:r>
            <a:r>
              <a:rPr lang="ru-RU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амулети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й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предмети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побуту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. </a:t>
            </a:r>
            <a:endParaRPr lang="uk-UA" sz="2400" b="1" dirty="0" smtClean="0">
              <a:solidFill>
                <a:srgbClr val="66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endParaRPr lang="uk-UA" dirty="0"/>
          </a:p>
        </p:txBody>
      </p:sp>
      <p:pic>
        <p:nvPicPr>
          <p:cNvPr id="5" name="Рисунок 4" descr="dCz2Fe9cJs4.jpg"/>
          <p:cNvPicPr>
            <a:picLocks noChangeAspect="1"/>
          </p:cNvPicPr>
          <p:nvPr/>
        </p:nvPicPr>
        <p:blipFill>
          <a:blip r:embed="rId2" cstate="print"/>
          <a:srcRect b="12353"/>
          <a:stretch>
            <a:fillRect/>
          </a:stretch>
        </p:blipFill>
        <p:spPr>
          <a:xfrm>
            <a:off x="857224" y="4714908"/>
            <a:ext cx="2857520" cy="20716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10689823_cbe0218.jpg"/>
          <p:cNvPicPr>
            <a:picLocks noChangeAspect="1"/>
          </p:cNvPicPr>
          <p:nvPr/>
        </p:nvPicPr>
        <p:blipFill>
          <a:blip r:embed="rId3" cstate="print"/>
          <a:srcRect t="8889"/>
          <a:stretch>
            <a:fillRect/>
          </a:stretch>
        </p:blipFill>
        <p:spPr>
          <a:xfrm>
            <a:off x="2571736" y="1857364"/>
            <a:ext cx="2477070" cy="2928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0_2bd57_a74b4dbd_X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6248" y="4643446"/>
            <a:ext cx="2857520" cy="2143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 descr="namisto-oli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69210" y="1857364"/>
            <a:ext cx="2345402" cy="2928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D:\Мої фото\Мої роботи\DSC_0099.jpg"/>
          <p:cNvPicPr>
            <a:picLocks noChangeAspect="1" noChangeArrowheads="1"/>
          </p:cNvPicPr>
          <p:nvPr/>
        </p:nvPicPr>
        <p:blipFill>
          <a:blip r:embed="rId6" cstate="print"/>
          <a:srcRect t="11458" b="13541"/>
          <a:stretch>
            <a:fillRect/>
          </a:stretch>
        </p:blipFill>
        <p:spPr bwMode="auto">
          <a:xfrm>
            <a:off x="5250676" y="1928802"/>
            <a:ext cx="2107406" cy="28098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78365760_3881963_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143504" y="1928802"/>
            <a:ext cx="2143140" cy="2928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1f55784433-ukrasheniya-sergi-makrame-s-biserom-zolotaya-n4562.jpg"/>
          <p:cNvPicPr>
            <a:picLocks noChangeAspect="1"/>
          </p:cNvPicPr>
          <p:nvPr/>
        </p:nvPicPr>
        <p:blipFill>
          <a:blip r:embed="rId8" cstate="print"/>
          <a:srcRect l="11969" t="9426" r="9032" b="8881"/>
          <a:stretch>
            <a:fillRect/>
          </a:stretch>
        </p:blipFill>
        <p:spPr>
          <a:xfrm>
            <a:off x="5000628" y="4786322"/>
            <a:ext cx="2434387" cy="18617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57229748_big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14282" y="2928934"/>
            <a:ext cx="2143115" cy="28574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 descr="96092258_gerdan6500x500.jpg"/>
          <p:cNvPicPr>
            <a:picLocks noChangeAspect="1"/>
          </p:cNvPicPr>
          <p:nvPr/>
        </p:nvPicPr>
        <p:blipFill>
          <a:blip r:embed="rId10" cstate="print"/>
          <a:srcRect l="12500" r="12500" b="8000"/>
          <a:stretch>
            <a:fillRect/>
          </a:stretch>
        </p:blipFill>
        <p:spPr>
          <a:xfrm>
            <a:off x="2714612" y="2000240"/>
            <a:ext cx="2254179" cy="27651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 descr="3NfUjx8K1gI.jpg"/>
          <p:cNvPicPr>
            <a:picLocks noChangeAspect="1"/>
          </p:cNvPicPr>
          <p:nvPr/>
        </p:nvPicPr>
        <p:blipFill>
          <a:blip r:embed="rId11" cstate="print">
            <a:lum contrast="30000"/>
          </a:blip>
          <a:stretch>
            <a:fillRect/>
          </a:stretch>
        </p:blipFill>
        <p:spPr>
          <a:xfrm>
            <a:off x="2428860" y="4643446"/>
            <a:ext cx="2666988" cy="200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8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7858148" cy="6858000"/>
          </a:xfrm>
          <a:blipFill dpi="0" rotWithShape="1">
            <a:blip r:embed="rId2" cstate="print">
              <a:alphaModFix amt="25000"/>
            </a:blip>
            <a:srcRect/>
            <a:stretch>
              <a:fillRect/>
            </a:stretch>
          </a:blipFill>
        </p:spPr>
        <p:txBody>
          <a:bodyPr/>
          <a:lstStyle/>
          <a:p>
            <a:pPr marL="623888" indent="-36195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Використані джерела</a:t>
            </a:r>
          </a:p>
          <a:p>
            <a:pPr marL="719138" indent="-457200">
              <a:lnSpc>
                <a:spcPct val="150000"/>
              </a:lnSpc>
              <a:spcBef>
                <a:spcPts val="0"/>
              </a:spcBef>
              <a:buAutoNum type="arabicPeriod"/>
            </a:pPr>
            <a:r>
              <a:rPr lang="uk-UA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Божко Л.А. Бісер/Л.А. Божко. – М.: «Мартин», 2001. – 120с.</a:t>
            </a:r>
          </a:p>
          <a:p>
            <a:pPr marL="719138" indent="-457200">
              <a:lnSpc>
                <a:spcPct val="150000"/>
              </a:lnSpc>
              <a:spcBef>
                <a:spcPts val="0"/>
              </a:spcBef>
              <a:buAutoNum type="arabicPeriod"/>
            </a:pPr>
            <a:r>
              <a:rPr lang="uk-UA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Вірко О.В. Забавні фігурки з бісеру/О.В. Вірко. - Донецьк: СКІФ. – 64с.</a:t>
            </a:r>
          </a:p>
          <a:p>
            <a:pPr marL="719138" indent="-457200">
              <a:lnSpc>
                <a:spcPct val="150000"/>
              </a:lnSpc>
              <a:spcBef>
                <a:spcPts val="0"/>
              </a:spcBef>
              <a:buAutoNum type="arabicPeriod"/>
            </a:pPr>
            <a:r>
              <a:rPr lang="uk-UA" sz="2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Павх</a:t>
            </a:r>
            <a:r>
              <a:rPr lang="uk-UA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С.П. Бісерне рукоділля/С.П. </a:t>
            </a:r>
            <a:r>
              <a:rPr lang="uk-UA" sz="2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Павх</a:t>
            </a:r>
            <a:r>
              <a:rPr lang="uk-UA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. – Т.: Вид-во «Ранок», 2009. – 112с.</a:t>
            </a:r>
          </a:p>
          <a:p>
            <a:pPr marL="719138" indent="-457200">
              <a:lnSpc>
                <a:spcPct val="150000"/>
              </a:lnSpc>
              <a:spcBef>
                <a:spcPts val="0"/>
              </a:spcBef>
              <a:buAutoNum type="arabicPeriod"/>
            </a:pPr>
            <a:r>
              <a:rPr lang="uk-UA" sz="2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Фадаева</a:t>
            </a:r>
            <a:r>
              <a:rPr lang="uk-UA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Е.В. </a:t>
            </a:r>
            <a:r>
              <a:rPr lang="uk-UA" sz="2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Простые</a:t>
            </a:r>
            <a:r>
              <a:rPr lang="uk-UA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uk-UA" sz="2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поделки</a:t>
            </a:r>
            <a:r>
              <a:rPr lang="uk-UA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uk-UA" sz="2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из</a:t>
            </a:r>
            <a:r>
              <a:rPr lang="uk-UA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uk-UA" sz="2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бисера</a:t>
            </a:r>
            <a:r>
              <a:rPr lang="uk-UA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/ Е.В.</a:t>
            </a:r>
            <a:r>
              <a:rPr lang="uk-UA" sz="2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Фадаева</a:t>
            </a:r>
            <a:r>
              <a:rPr lang="uk-UA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. – М: «Айрис – </a:t>
            </a:r>
            <a:r>
              <a:rPr lang="uk-UA" sz="2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пресс</a:t>
            </a:r>
            <a:r>
              <a:rPr lang="uk-UA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», 2008. – 144с.</a:t>
            </a:r>
          </a:p>
          <a:p>
            <a:pPr marL="623888" indent="-36195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Ресурси Інтернету</a:t>
            </a:r>
          </a:p>
          <a:p>
            <a:pPr marL="719138" indent="-457200">
              <a:lnSpc>
                <a:spcPct val="150000"/>
              </a:lnSpc>
              <a:spcBef>
                <a:spcPts val="0"/>
              </a:spcBef>
              <a:buAutoNum type="arabicPeriod"/>
            </a:pPr>
            <a:r>
              <a:rPr 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uk.wikipedia.org/</a:t>
            </a:r>
            <a:endParaRPr lang="uk-UA" sz="2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marL="623888" indent="-361950">
              <a:lnSpc>
                <a:spcPct val="150000"/>
              </a:lnSpc>
              <a:spcBef>
                <a:spcPts val="0"/>
              </a:spcBef>
              <a:buAutoNum type="arabicPeriod"/>
            </a:pPr>
            <a:r>
              <a:rPr lang="uk-UA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http://korali.com.ua</a:t>
            </a:r>
            <a:r>
              <a:rPr lang="uk-UA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/</a:t>
            </a:r>
            <a:endParaRPr lang="uk-UA" sz="2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Times New Roman" pitchFamily="18" charset="0"/>
            </a:endParaRPr>
          </a:p>
          <a:p>
            <a:pPr marL="623888" indent="-361950">
              <a:lnSpc>
                <a:spcPct val="150000"/>
              </a:lnSpc>
              <a:spcBef>
                <a:spcPts val="0"/>
              </a:spcBef>
              <a:buNone/>
            </a:pPr>
            <a:endParaRPr lang="uk-UA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вал 5"/>
          <p:cNvSpPr/>
          <p:nvPr/>
        </p:nvSpPr>
        <p:spPr>
          <a:xfrm>
            <a:off x="1857356" y="19435"/>
            <a:ext cx="4536289" cy="1409301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Завдання:</a:t>
            </a:r>
            <a:endParaRPr lang="uk-UA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Стрелка вниз 6"/>
          <p:cNvSpPr/>
          <p:nvPr/>
        </p:nvSpPr>
        <p:spPr>
          <a:xfrm>
            <a:off x="3863588" y="1428736"/>
            <a:ext cx="136908" cy="1357322"/>
          </a:xfrm>
          <a:prstGeom prst="downArrow">
            <a:avLst>
              <a:gd name="adj1" fmla="val 50000"/>
              <a:gd name="adj2" fmla="val 4667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8" name="Стрелка вправо 7"/>
          <p:cNvSpPr/>
          <p:nvPr/>
        </p:nvSpPr>
        <p:spPr>
          <a:xfrm rot="7650674" flipV="1">
            <a:off x="1544269" y="1262022"/>
            <a:ext cx="710224" cy="101119"/>
          </a:xfrm>
          <a:prstGeom prst="rightArrow">
            <a:avLst>
              <a:gd name="adj1" fmla="val 50000"/>
              <a:gd name="adj2" fmla="val 5198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0" y="1643050"/>
            <a:ext cx="2571736" cy="271464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Ознайомити учасників майстер-класу з теоретичними засадами бісероплетіння, історією  виникнення </a:t>
            </a:r>
            <a:endParaRPr lang="uk-UA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643174" y="2786058"/>
            <a:ext cx="2744389" cy="300039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endParaRPr lang="uk-UA" sz="2000" b="1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marL="0" lvl="1" algn="ctr"/>
            <a:r>
              <a:rPr lang="uk-UA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Вчити учасників майстер-класу добирати інструменти та матеріали для бісероплетіння, виготовляти вироби різними способами</a:t>
            </a:r>
          </a:p>
          <a:p>
            <a:endParaRPr lang="uk-UA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500694" y="1571612"/>
            <a:ext cx="2428882" cy="285752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i="1" dirty="0" smtClean="0">
                <a:solidFill>
                  <a:srgbClr val="008000"/>
                </a:solidFill>
              </a:rPr>
              <a:t> </a:t>
            </a:r>
            <a:r>
              <a:rPr lang="uk-UA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Ознайомити з будовою та різновидністю бісеру, основними техніками бісероплетіння на дротяній основі</a:t>
            </a:r>
            <a:endParaRPr lang="uk-UA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42844" y="4500570"/>
            <a:ext cx="2428892" cy="228601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000" b="1" dirty="0" smtClean="0">
              <a:solidFill>
                <a:schemeClr val="tx1"/>
              </a:solidFill>
              <a:latin typeface="Comic Sans MS" pitchFamily="66" charset="0"/>
              <a:cs typeface="Aparajita" pitchFamily="34" charset="0"/>
            </a:endParaRPr>
          </a:p>
          <a:p>
            <a:pPr algn="ctr"/>
            <a:endParaRPr lang="uk-UA" sz="2000" b="1" dirty="0" smtClean="0">
              <a:solidFill>
                <a:schemeClr val="tx1"/>
              </a:solidFill>
              <a:latin typeface="Comic Sans MS" pitchFamily="66" charset="0"/>
              <a:cs typeface="Aparajita" pitchFamily="34" charset="0"/>
            </a:endParaRPr>
          </a:p>
          <a:p>
            <a:pPr algn="ctr"/>
            <a:r>
              <a:rPr lang="uk-UA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parajita" pitchFamily="34" charset="0"/>
              </a:rPr>
              <a:t>Розширювати словниковий запас основними поняттями й термінами</a:t>
            </a:r>
            <a:endParaRPr lang="uk-UA" sz="2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algn="ctr"/>
            <a:endParaRPr lang="uk-UA" sz="2000" b="1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algn="ctr"/>
            <a:endParaRPr lang="uk-UA" sz="20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500694" y="4572008"/>
            <a:ext cx="2286016" cy="221457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parajita" pitchFamily="34" charset="0"/>
              </a:rPr>
              <a:t>Вчити</a:t>
            </a:r>
            <a:r>
              <a:rPr lang="uk-UA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складати сюжетну композицію</a:t>
            </a:r>
            <a:endParaRPr lang="uk-UA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4" name="Стрелка вправо 13"/>
          <p:cNvSpPr/>
          <p:nvPr/>
        </p:nvSpPr>
        <p:spPr>
          <a:xfrm rot="6087109">
            <a:off x="976590" y="2847104"/>
            <a:ext cx="3222531" cy="141248"/>
          </a:xfrm>
          <a:prstGeom prst="rightArrow">
            <a:avLst>
              <a:gd name="adj1" fmla="val 50000"/>
              <a:gd name="adj2" fmla="val 5198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5" name="Стрелка вправо 14"/>
          <p:cNvSpPr/>
          <p:nvPr/>
        </p:nvSpPr>
        <p:spPr>
          <a:xfrm rot="4909171">
            <a:off x="3625726" y="2943981"/>
            <a:ext cx="3344196" cy="119761"/>
          </a:xfrm>
          <a:prstGeom prst="rightArrow">
            <a:avLst>
              <a:gd name="adj1" fmla="val 50000"/>
              <a:gd name="adj2" fmla="val 5198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9" name="Стрелка вправо 18"/>
          <p:cNvSpPr/>
          <p:nvPr/>
        </p:nvSpPr>
        <p:spPr>
          <a:xfrm rot="2935876" flipV="1">
            <a:off x="6059938" y="1250491"/>
            <a:ext cx="710224" cy="101119"/>
          </a:xfrm>
          <a:prstGeom prst="rightArrow">
            <a:avLst>
              <a:gd name="adj1" fmla="val 50000"/>
              <a:gd name="adj2" fmla="val 5198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1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4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77325ef2065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54" y="0"/>
            <a:ext cx="9144154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57158" y="357166"/>
            <a:ext cx="835821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Мандруючи сторінками історії…</a:t>
            </a:r>
            <a:endParaRPr lang="uk-UA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85852" y="1000108"/>
            <a:ext cx="642942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Bef>
                <a:spcPct val="0"/>
              </a:spcBef>
            </a:pPr>
            <a:r>
              <a:rPr lang="uk-UA" sz="2400" dirty="0" smtClean="0">
                <a:latin typeface="Comic Sans MS" pitchFamily="66" charset="0"/>
                <a:ea typeface="Calibri" pitchFamily="34" charset="0"/>
                <a:cs typeface="Times New Roman" pitchFamily="18" charset="0"/>
              </a:rPr>
              <a:t> 	</a:t>
            </a:r>
            <a:r>
              <a:rPr lang="uk-UA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Батьківщина бісеру — Стародавній Єгипет, де з непрозорого скла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uk-UA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виготовляли штучні перлини, які арабською  мовою  називались  «бусра»,  звідки  й пішла назва.</a:t>
            </a:r>
            <a:r>
              <a:rPr lang="uk-UA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Вже тоді бісер був настільки популярним, що ним прикрашали одяг фараонів. </a:t>
            </a:r>
            <a:endParaRPr lang="uk-UA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77325ef2065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54" y="0"/>
            <a:ext cx="9144154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285852" y="428604"/>
            <a:ext cx="628654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	З </a:t>
            </a:r>
            <a:r>
              <a:rPr lang="ru-RU" sz="2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Єгипту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скляне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виробництво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поширюється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на Кавказ, в Рим </a:t>
            </a:r>
            <a:r>
              <a:rPr lang="ru-RU" sz="2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і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проникає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до </a:t>
            </a:r>
            <a:r>
              <a:rPr lang="ru-RU" sz="2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Візантії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, а </a:t>
            </a:r>
            <a:r>
              <a:rPr lang="ru-RU" sz="2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також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у </a:t>
            </a:r>
            <a:r>
              <a:rPr lang="ru-RU" sz="2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центральну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і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північну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Європу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. </a:t>
            </a:r>
          </a:p>
          <a:p>
            <a:pPr algn="just">
              <a:lnSpc>
                <a:spcPct val="150000"/>
              </a:lnSpc>
            </a:pP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	Бісер – </a:t>
            </a:r>
            <a:r>
              <a:rPr lang="ru-RU" sz="2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це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невеличкі </a:t>
            </a:r>
            <a:r>
              <a:rPr lang="ru-RU" sz="2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або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малюсінькі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бусинки з </a:t>
            </a:r>
            <a:r>
              <a:rPr lang="ru-RU" sz="2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наскрізними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отворами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, </a:t>
            </a:r>
            <a:r>
              <a:rPr lang="ru-RU" sz="2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які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можна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нанизувати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на дротик, нитку </a:t>
            </a:r>
            <a:r>
              <a:rPr lang="ru-RU" sz="2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або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волосину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. </a:t>
            </a:r>
            <a:endParaRPr lang="uk-UA" sz="2200" b="1" dirty="0">
              <a:solidFill>
                <a:srgbClr val="66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 descr="77325ef2065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154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285852" y="500042"/>
            <a:ext cx="6357982" cy="39241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200" b="1" dirty="0" smtClean="0">
                <a:solidFill>
                  <a:srgbClr val="660033"/>
                </a:solidFill>
                <a:latin typeface="Comic Sans MS" pitchFamily="66" charset="0"/>
              </a:rPr>
              <a:t>	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 </a:t>
            </a:r>
            <a:r>
              <a:rPr lang="ru-RU" sz="2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Україні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бісером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оздоблювали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головні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убори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, </a:t>
            </a:r>
            <a:r>
              <a:rPr lang="ru-RU" sz="2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вплітали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коси, носили </a:t>
            </a:r>
            <a:r>
              <a:rPr lang="ru-RU" sz="2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їх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на грудях, </a:t>
            </a:r>
            <a:r>
              <a:rPr lang="ru-RU" sz="2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шиї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, руках. </a:t>
            </a:r>
          </a:p>
          <a:p>
            <a:pPr algn="just">
              <a:lnSpc>
                <a:spcPct val="150000"/>
              </a:lnSpc>
            </a:pP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	</a:t>
            </a:r>
            <a:r>
              <a:rPr lang="ru-RU" sz="2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Тепер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бісер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сприймається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як </a:t>
            </a:r>
            <a:r>
              <a:rPr lang="ru-RU" sz="2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матеріал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для </a:t>
            </a:r>
            <a:r>
              <a:rPr lang="ru-RU" sz="2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жіночих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прикрас, </a:t>
            </a:r>
            <a:r>
              <a:rPr lang="ru-RU" sz="2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дрібних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виробів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побутового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та декоративного </a:t>
            </a:r>
            <a:r>
              <a:rPr lang="ru-RU" sz="2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призначення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.</a:t>
            </a:r>
            <a:endParaRPr lang="uk-UA" sz="2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algn="just"/>
            <a:endParaRPr lang="ru-RU" b="1" dirty="0" smtClean="0">
              <a:solidFill>
                <a:srgbClr val="660033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4214810" y="5072074"/>
            <a:ext cx="2928958" cy="12144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Камінці</a:t>
            </a:r>
            <a:endParaRPr lang="uk-UA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4643438" y="2214554"/>
            <a:ext cx="3071802" cy="1143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Намистини</a:t>
            </a:r>
            <a:endParaRPr lang="uk-UA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2428860" y="1214422"/>
            <a:ext cx="2928958" cy="1143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Стеклярус</a:t>
            </a:r>
            <a:endParaRPr lang="uk-UA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5214942" y="3786190"/>
            <a:ext cx="2500330" cy="1143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Січка</a:t>
            </a:r>
            <a:r>
              <a:rPr lang="uk-UA" sz="2800" b="1" dirty="0" smtClean="0"/>
              <a:t> </a:t>
            </a:r>
            <a:r>
              <a:rPr lang="uk-UA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(рубка)</a:t>
            </a:r>
            <a:endParaRPr lang="uk-UA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428596" y="3786190"/>
            <a:ext cx="2428892" cy="1143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Круглий</a:t>
            </a:r>
            <a:endParaRPr lang="uk-UA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214282" y="2214554"/>
            <a:ext cx="3000396" cy="1143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Богемський</a:t>
            </a:r>
            <a:endParaRPr lang="uk-UA" sz="2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357290" y="214290"/>
            <a:ext cx="5214974" cy="9286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Види бісеру</a:t>
            </a:r>
            <a:endParaRPr lang="uk-UA" sz="4000" dirty="0">
              <a:solidFill>
                <a:srgbClr val="002060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785786" y="5072074"/>
            <a:ext cx="2857520" cy="1143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Блискітки</a:t>
            </a:r>
          </a:p>
          <a:p>
            <a:pPr algn="ctr"/>
            <a:r>
              <a:rPr lang="uk-UA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(паєтки)</a:t>
            </a:r>
            <a:endParaRPr lang="uk-UA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2714612" y="3143248"/>
            <a:ext cx="2428892" cy="1143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Тертий</a:t>
            </a:r>
            <a:endParaRPr lang="uk-UA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000"/>
                            </p:stCondLst>
                            <p:childTnLst>
                              <p:par>
                                <p:cTn id="1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0"/>
                            </p:stCondLst>
                            <p:childTnLst>
                              <p:par>
                                <p:cTn id="2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3000"/>
                            </p:stCondLst>
                            <p:childTnLst>
                              <p:par>
                                <p:cTn id="2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6000"/>
                            </p:stCondLst>
                            <p:childTnLst>
                              <p:par>
                                <p:cTn id="3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9000"/>
                            </p:stCondLst>
                            <p:childTnLst>
                              <p:par>
                                <p:cTn id="3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2000"/>
                            </p:stCondLst>
                            <p:childTnLst>
                              <p:par>
                                <p:cTn id="3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  <p:bldP spid="14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642918"/>
            <a:ext cx="7643834" cy="2286016"/>
          </a:xfrm>
        </p:spPr>
        <p:txBody>
          <a:bodyPr/>
          <a:lstStyle/>
          <a:p>
            <a:pPr algn="just">
              <a:lnSpc>
                <a:spcPct val="150000"/>
              </a:lnSpc>
              <a:buNone/>
            </a:pPr>
            <a:r>
              <a:rPr lang="uk-UA" sz="24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		</a:t>
            </a:r>
            <a:r>
              <a:rPr lang="uk-UA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Бісер різного діаметру, скляні прямі чи вигнуті трубочки. Часто різнокольорові, мають різну довжину. Можуть бути кручені та різані під кутом.</a:t>
            </a:r>
          </a:p>
          <a:p>
            <a:endParaRPr lang="uk-UA" sz="2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857356" y="77908"/>
            <a:ext cx="42862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0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Стеклярус</a:t>
            </a:r>
            <a:r>
              <a:rPr lang="uk-UA" sz="3200" kern="0" dirty="0" smtClean="0">
                <a:solidFill>
                  <a:srgbClr val="000000"/>
                </a:solidFill>
              </a:rPr>
              <a:t> </a:t>
            </a:r>
            <a:endParaRPr lang="uk-UA" dirty="0"/>
          </a:p>
        </p:txBody>
      </p:sp>
      <p:pic>
        <p:nvPicPr>
          <p:cNvPr id="1028" name="Picture 4" descr="D:\-----------LOOK----------\Бісер\Ира\image_283.jpg"/>
          <p:cNvPicPr>
            <a:picLocks noChangeAspect="1" noChangeArrowheads="1"/>
          </p:cNvPicPr>
          <p:nvPr/>
        </p:nvPicPr>
        <p:blipFill>
          <a:blip r:embed="rId2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1785918" y="2821188"/>
            <a:ext cx="5220599" cy="38939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7477125" cy="857232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Богемський</a:t>
            </a:r>
            <a:endParaRPr lang="uk-UA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71480"/>
            <a:ext cx="7600920" cy="1500198"/>
          </a:xfrm>
        </p:spPr>
        <p:txBody>
          <a:bodyPr/>
          <a:lstStyle/>
          <a:p>
            <a:pPr lvl="0" algn="just">
              <a:lnSpc>
                <a:spcPct val="150000"/>
              </a:lnSpc>
              <a:buNone/>
            </a:pPr>
            <a:r>
              <a:rPr lang="ru-RU" b="1" dirty="0" smtClean="0"/>
              <a:t>	</a:t>
            </a:r>
            <a:r>
              <a:rPr lang="ru-RU" sz="2800" b="1" dirty="0" smtClean="0">
                <a:solidFill>
                  <a:srgbClr val="002060"/>
                </a:solidFill>
                <a:latin typeface="Comic Sans MS" pitchFamily="66" charset="0"/>
              </a:rPr>
              <a:t>	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Це дуже дрібний </a:t>
            </a:r>
            <a:r>
              <a:rPr lang="ru-RU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бісер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, який огранований як круглий кристал.</a:t>
            </a:r>
            <a:endParaRPr lang="uk-UA" sz="24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endParaRPr lang="uk-UA" dirty="0"/>
          </a:p>
        </p:txBody>
      </p:sp>
      <p:pic>
        <p:nvPicPr>
          <p:cNvPr id="5" name="Рисунок 4" descr="Богемський "/>
          <p:cNvPicPr/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3357554" y="2714620"/>
            <a:ext cx="4357718" cy="3571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D:\-----------LOOK----------\Бісер\Ира\радужный.jpg"/>
          <p:cNvPicPr>
            <a:picLocks noChangeAspect="1" noChangeArrowheads="1"/>
          </p:cNvPicPr>
          <p:nvPr/>
        </p:nvPicPr>
        <p:blipFill>
          <a:blip r:embed="rId3" cstate="print">
            <a:lum bright="-20000" contrast="-10000"/>
          </a:blip>
          <a:srcRect/>
          <a:stretch>
            <a:fillRect/>
          </a:stretch>
        </p:blipFill>
        <p:spPr bwMode="auto">
          <a:xfrm flipH="1" flipV="1">
            <a:off x="428596" y="4786322"/>
            <a:ext cx="2863072" cy="18419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D:\-----------LOOK----------\Бісер\Ира\0726-3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6" y="2357430"/>
            <a:ext cx="2363414" cy="2350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3">
  <a:themeElements>
    <a:clrScheme name="Кимоно 8">
      <a:dk1>
        <a:srgbClr val="000000"/>
      </a:dk1>
      <a:lt1>
        <a:srgbClr val="F0EED8"/>
      </a:lt1>
      <a:dk2>
        <a:srgbClr val="666729"/>
      </a:dk2>
      <a:lt2>
        <a:srgbClr val="3F3B19"/>
      </a:lt2>
      <a:accent1>
        <a:srgbClr val="E9D47D"/>
      </a:accent1>
      <a:accent2>
        <a:srgbClr val="D4DD91"/>
      </a:accent2>
      <a:accent3>
        <a:srgbClr val="F6F5E9"/>
      </a:accent3>
      <a:accent4>
        <a:srgbClr val="000000"/>
      </a:accent4>
      <a:accent5>
        <a:srgbClr val="F2E6BF"/>
      </a:accent5>
      <a:accent6>
        <a:srgbClr val="C0C883"/>
      </a:accent6>
      <a:hlink>
        <a:srgbClr val="9D943F"/>
      </a:hlink>
      <a:folHlink>
        <a:srgbClr val="C9C177"/>
      </a:folHlink>
    </a:clrScheme>
    <a:fontScheme name="Кимоно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имоно 1">
        <a:dk1>
          <a:srgbClr val="2F1311"/>
        </a:dk1>
        <a:lt1>
          <a:srgbClr val="C16059"/>
        </a:lt1>
        <a:dk2>
          <a:srgbClr val="F7D47D"/>
        </a:dk2>
        <a:lt2>
          <a:srgbClr val="000000"/>
        </a:lt2>
        <a:accent1>
          <a:srgbClr val="D5B781"/>
        </a:accent1>
        <a:accent2>
          <a:srgbClr val="79AF7D"/>
        </a:accent2>
        <a:accent3>
          <a:srgbClr val="DDB6B5"/>
        </a:accent3>
        <a:accent4>
          <a:srgbClr val="270E0D"/>
        </a:accent4>
        <a:accent5>
          <a:srgbClr val="E7D8C1"/>
        </a:accent5>
        <a:accent6>
          <a:srgbClr val="6D9E71"/>
        </a:accent6>
        <a:hlink>
          <a:srgbClr val="F0B854"/>
        </a:hlink>
        <a:folHlink>
          <a:srgbClr val="DC893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2">
        <a:dk1>
          <a:srgbClr val="000000"/>
        </a:dk1>
        <a:lt1>
          <a:srgbClr val="FFFFFF"/>
        </a:lt1>
        <a:dk2>
          <a:srgbClr val="000000"/>
        </a:dk2>
        <a:lt2>
          <a:srgbClr val="F7D47D"/>
        </a:lt2>
        <a:accent1>
          <a:srgbClr val="C19341"/>
        </a:accent1>
        <a:accent2>
          <a:srgbClr val="60A265"/>
        </a:accent2>
        <a:accent3>
          <a:srgbClr val="AAAAAA"/>
        </a:accent3>
        <a:accent4>
          <a:srgbClr val="DADADA"/>
        </a:accent4>
        <a:accent5>
          <a:srgbClr val="DDC8B0"/>
        </a:accent5>
        <a:accent6>
          <a:srgbClr val="56925B"/>
        </a:accent6>
        <a:hlink>
          <a:srgbClr val="EB9F17"/>
        </a:hlink>
        <a:folHlink>
          <a:srgbClr val="CF762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имоно 3">
        <a:dk1>
          <a:srgbClr val="00002E"/>
        </a:dk1>
        <a:lt1>
          <a:srgbClr val="FFFFFF"/>
        </a:lt1>
        <a:dk2>
          <a:srgbClr val="003399"/>
        </a:dk2>
        <a:lt2>
          <a:srgbClr val="F4BC40"/>
        </a:lt2>
        <a:accent1>
          <a:srgbClr val="9280CC"/>
        </a:accent1>
        <a:accent2>
          <a:srgbClr val="BD51A1"/>
        </a:accent2>
        <a:accent3>
          <a:srgbClr val="AAADCA"/>
        </a:accent3>
        <a:accent4>
          <a:srgbClr val="DADADA"/>
        </a:accent4>
        <a:accent5>
          <a:srgbClr val="C7C0E2"/>
        </a:accent5>
        <a:accent6>
          <a:srgbClr val="AB4991"/>
        </a:accent6>
        <a:hlink>
          <a:srgbClr val="CC66FF"/>
        </a:hlink>
        <a:folHlink>
          <a:srgbClr val="824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имоно 4">
        <a:dk1>
          <a:srgbClr val="2F1311"/>
        </a:dk1>
        <a:lt1>
          <a:srgbClr val="7A8E9C"/>
        </a:lt1>
        <a:dk2>
          <a:srgbClr val="FDF4DF"/>
        </a:dk2>
        <a:lt2>
          <a:srgbClr val="3E4A52"/>
        </a:lt2>
        <a:accent1>
          <a:srgbClr val="81ABA0"/>
        </a:accent1>
        <a:accent2>
          <a:srgbClr val="CD817B"/>
        </a:accent2>
        <a:accent3>
          <a:srgbClr val="BEC6CB"/>
        </a:accent3>
        <a:accent4>
          <a:srgbClr val="270E0D"/>
        </a:accent4>
        <a:accent5>
          <a:srgbClr val="C1D2CD"/>
        </a:accent5>
        <a:accent6>
          <a:srgbClr val="BA746F"/>
        </a:accent6>
        <a:hlink>
          <a:srgbClr val="BEBC76"/>
        </a:hlink>
        <a:folHlink>
          <a:srgbClr val="668E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5">
        <a:dk1>
          <a:srgbClr val="2F1311"/>
        </a:dk1>
        <a:lt1>
          <a:srgbClr val="7A9C7C"/>
        </a:lt1>
        <a:dk2>
          <a:srgbClr val="FBEBC3"/>
        </a:dk2>
        <a:lt2>
          <a:srgbClr val="3C503D"/>
        </a:lt2>
        <a:accent1>
          <a:srgbClr val="D5B781"/>
        </a:accent1>
        <a:accent2>
          <a:srgbClr val="C16059"/>
        </a:accent2>
        <a:accent3>
          <a:srgbClr val="BECBBF"/>
        </a:accent3>
        <a:accent4>
          <a:srgbClr val="270E0D"/>
        </a:accent4>
        <a:accent5>
          <a:srgbClr val="E7D8C1"/>
        </a:accent5>
        <a:accent6>
          <a:srgbClr val="AF5650"/>
        </a:accent6>
        <a:hlink>
          <a:srgbClr val="F0B854"/>
        </a:hlink>
        <a:folHlink>
          <a:srgbClr val="DC893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6">
        <a:dk1>
          <a:srgbClr val="000000"/>
        </a:dk1>
        <a:lt1>
          <a:srgbClr val="D9EFE0"/>
        </a:lt1>
        <a:dk2>
          <a:srgbClr val="30605A"/>
        </a:dk2>
        <a:lt2>
          <a:srgbClr val="15331E"/>
        </a:lt2>
        <a:accent1>
          <a:srgbClr val="A4C6BA"/>
        </a:accent1>
        <a:accent2>
          <a:srgbClr val="558F7D"/>
        </a:accent2>
        <a:accent3>
          <a:srgbClr val="E9F6ED"/>
        </a:accent3>
        <a:accent4>
          <a:srgbClr val="000000"/>
        </a:accent4>
        <a:accent5>
          <a:srgbClr val="CFDFD9"/>
        </a:accent5>
        <a:accent6>
          <a:srgbClr val="4C8171"/>
        </a:accent6>
        <a:hlink>
          <a:srgbClr val="C1C177"/>
        </a:hlink>
        <a:folHlink>
          <a:srgbClr val="A08F5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7">
        <a:dk1>
          <a:srgbClr val="2F1311"/>
        </a:dk1>
        <a:lt1>
          <a:srgbClr val="CFC7B5"/>
        </a:lt1>
        <a:dk2>
          <a:srgbClr val="853F35"/>
        </a:dk2>
        <a:lt2>
          <a:srgbClr val="8E7F5E"/>
        </a:lt2>
        <a:accent1>
          <a:srgbClr val="EBD2A5"/>
        </a:accent1>
        <a:accent2>
          <a:srgbClr val="A5C9A8"/>
        </a:accent2>
        <a:accent3>
          <a:srgbClr val="E4E0D7"/>
        </a:accent3>
        <a:accent4>
          <a:srgbClr val="270E0D"/>
        </a:accent4>
        <a:accent5>
          <a:srgbClr val="F3E5CF"/>
        </a:accent5>
        <a:accent6>
          <a:srgbClr val="95B698"/>
        </a:accent6>
        <a:hlink>
          <a:srgbClr val="C68510"/>
        </a:hlink>
        <a:folHlink>
          <a:srgbClr val="E5A87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8">
        <a:dk1>
          <a:srgbClr val="000000"/>
        </a:dk1>
        <a:lt1>
          <a:srgbClr val="F0EED8"/>
        </a:lt1>
        <a:dk2>
          <a:srgbClr val="666729"/>
        </a:dk2>
        <a:lt2>
          <a:srgbClr val="3F3B19"/>
        </a:lt2>
        <a:accent1>
          <a:srgbClr val="E9D47D"/>
        </a:accent1>
        <a:accent2>
          <a:srgbClr val="D4DD91"/>
        </a:accent2>
        <a:accent3>
          <a:srgbClr val="F6F5E9"/>
        </a:accent3>
        <a:accent4>
          <a:srgbClr val="000000"/>
        </a:accent4>
        <a:accent5>
          <a:srgbClr val="F2E6BF"/>
        </a:accent5>
        <a:accent6>
          <a:srgbClr val="C0C883"/>
        </a:accent6>
        <a:hlink>
          <a:srgbClr val="9D943F"/>
        </a:hlink>
        <a:folHlink>
          <a:srgbClr val="C9C1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Тема9</Template>
  <TotalTime>735</TotalTime>
  <Words>457</Words>
  <Application>Microsoft Office PowerPoint</Application>
  <PresentationFormat>Экран (4:3)</PresentationFormat>
  <Paragraphs>106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Тема3</vt:lpstr>
      <vt:lpstr> Чарівний світ бісероплетіння (майстер-клас) </vt:lpstr>
      <vt:lpstr>Мета:</vt:lpstr>
      <vt:lpstr>Слайд 3</vt:lpstr>
      <vt:lpstr>Слайд 4</vt:lpstr>
      <vt:lpstr>Слайд 5</vt:lpstr>
      <vt:lpstr>Слайд 6</vt:lpstr>
      <vt:lpstr>Слайд 7</vt:lpstr>
      <vt:lpstr>Слайд 8</vt:lpstr>
      <vt:lpstr>Богемський</vt:lpstr>
      <vt:lpstr>Намистини</vt:lpstr>
      <vt:lpstr>Круглий</vt:lpstr>
      <vt:lpstr>Слайд 12</vt:lpstr>
      <vt:lpstr>Січка або рубка (“Рис”)</vt:lpstr>
      <vt:lpstr>Блискітки або паєтки </vt:lpstr>
      <vt:lpstr>Камінці</vt:lpstr>
      <vt:lpstr>Слайд 16</vt:lpstr>
      <vt:lpstr>Матеріали та інструменти:</vt:lpstr>
      <vt:lpstr> Правила роботи з бісером:</vt:lpstr>
      <vt:lpstr>Слайд 19</vt:lpstr>
      <vt:lpstr>“Кораловий” або (“Ялинка”)</vt:lpstr>
      <vt:lpstr>“Скрутка” або (“Петля”)</vt:lpstr>
      <vt:lpstr>“Французький” або (“Дуга”)</vt:lpstr>
      <vt:lpstr>“Паралельний”</vt:lpstr>
      <vt:lpstr>Слайд 24</vt:lpstr>
      <vt:lpstr>Слайд 25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Бсероплетіння (майстер-клас)</dc:title>
  <dc:creator>ЯНА</dc:creator>
  <cp:lastModifiedBy>Admin</cp:lastModifiedBy>
  <cp:revision>94</cp:revision>
  <dcterms:created xsi:type="dcterms:W3CDTF">2015-01-31T12:34:59Z</dcterms:created>
  <dcterms:modified xsi:type="dcterms:W3CDTF">2015-02-23T09:17:44Z</dcterms:modified>
</cp:coreProperties>
</file>