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61" r:id="rId5"/>
    <p:sldId id="262" r:id="rId6"/>
    <p:sldId id="263" r:id="rId7"/>
    <p:sldId id="265" r:id="rId8"/>
    <p:sldId id="266" r:id="rId9"/>
    <p:sldId id="258" r:id="rId10"/>
    <p:sldId id="260" r:id="rId11"/>
    <p:sldId id="259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308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F287B8-2503-4EAB-B8DB-057A62CAA9F7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E47B3023-DC30-4745-B293-04632F2D3A88}">
      <dgm:prSet phldrT="[Текст]" custT="1"/>
      <dgm:spPr/>
      <dgm:t>
        <a:bodyPr/>
        <a:lstStyle/>
        <a:p>
          <a:r>
            <a:rPr lang="uk-UA" sz="2000" b="1" u="none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КОМПЕТЕНТНІСТЬ</a:t>
          </a:r>
        </a:p>
        <a:p>
          <a:r>
            <a:rPr lang="uk-UA" sz="2800" b="1" u="none" dirty="0" smtClean="0">
              <a:solidFill>
                <a:srgbClr val="C00000"/>
              </a:solidFill>
            </a:rPr>
            <a:t>учня</a:t>
          </a:r>
          <a:endParaRPr lang="uk-UA" sz="2800" b="1" u="none" dirty="0">
            <a:solidFill>
              <a:srgbClr val="C00000"/>
            </a:solidFill>
          </a:endParaRPr>
        </a:p>
      </dgm:t>
    </dgm:pt>
    <dgm:pt modelId="{D219E4EB-BD3E-4C3C-A51C-5F55D794257A}" type="parTrans" cxnId="{2F81ACB7-8095-482D-8F89-FF9521CEE421}">
      <dgm:prSet/>
      <dgm:spPr/>
      <dgm:t>
        <a:bodyPr/>
        <a:lstStyle/>
        <a:p>
          <a:endParaRPr lang="uk-UA"/>
        </a:p>
      </dgm:t>
    </dgm:pt>
    <dgm:pt modelId="{D91890BE-71B7-4E2F-A1D7-5AC0A62CDF60}" type="sibTrans" cxnId="{2F81ACB7-8095-482D-8F89-FF9521CEE421}">
      <dgm:prSet/>
      <dgm:spPr/>
      <dgm:t>
        <a:bodyPr/>
        <a:lstStyle/>
        <a:p>
          <a:endParaRPr lang="uk-UA"/>
        </a:p>
      </dgm:t>
    </dgm:pt>
    <dgm:pt modelId="{7AE863F9-9F64-462F-B8A2-1D7CDB335A8D}">
      <dgm:prSet phldrT="[Текст]" custT="1"/>
      <dgm:spPr/>
      <dgm:t>
        <a:bodyPr/>
        <a:lstStyle/>
        <a:p>
          <a:r>
            <a:rPr lang="uk-UA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ставлення</a:t>
          </a:r>
          <a:endParaRPr lang="uk-UA" sz="1800" b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5CB055-F487-4331-B979-235B368DB721}" type="parTrans" cxnId="{FB81D4D8-ECE0-40DB-A2CF-236D46DCC6C6}">
      <dgm:prSet/>
      <dgm:spPr/>
      <dgm:t>
        <a:bodyPr/>
        <a:lstStyle/>
        <a:p>
          <a:endParaRPr lang="uk-UA"/>
        </a:p>
      </dgm:t>
    </dgm:pt>
    <dgm:pt modelId="{E73FB256-C012-4FE1-90BB-61946D7925A2}" type="sibTrans" cxnId="{FB81D4D8-ECE0-40DB-A2CF-236D46DCC6C6}">
      <dgm:prSet/>
      <dgm:spPr/>
      <dgm:t>
        <a:bodyPr/>
        <a:lstStyle/>
        <a:p>
          <a:endParaRPr lang="uk-UA"/>
        </a:p>
      </dgm:t>
    </dgm:pt>
    <dgm:pt modelId="{0101850B-9DF4-4FE8-B5CC-A8193A8C8F0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предметні знання</a:t>
          </a:r>
          <a:endParaRPr lang="uk-UA" sz="2000" b="1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B2A1E9E-038F-4E58-9C74-5AB58B038C26}" type="parTrans" cxnId="{34938275-6436-4569-A48F-870479E347DB}">
      <dgm:prSet/>
      <dgm:spPr/>
      <dgm:t>
        <a:bodyPr/>
        <a:lstStyle/>
        <a:p>
          <a:endParaRPr lang="uk-UA"/>
        </a:p>
      </dgm:t>
    </dgm:pt>
    <dgm:pt modelId="{428EF3EF-1AAF-4973-BF50-2EE25360D804}" type="sibTrans" cxnId="{34938275-6436-4569-A48F-870479E347DB}">
      <dgm:prSet/>
      <dgm:spPr/>
      <dgm:t>
        <a:bodyPr/>
        <a:lstStyle/>
        <a:p>
          <a:endParaRPr lang="uk-UA"/>
        </a:p>
      </dgm:t>
    </dgm:pt>
    <dgm:pt modelId="{7FE87F65-6563-4E2E-B44D-D7C06D19D7FC}" type="pres">
      <dgm:prSet presAssocID="{12F287B8-2503-4EAB-B8DB-057A62CAA9F7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uk-UA"/>
        </a:p>
      </dgm:t>
    </dgm:pt>
    <dgm:pt modelId="{F9973C6A-EA44-4BA2-817E-6751596AFACE}" type="pres">
      <dgm:prSet presAssocID="{E47B3023-DC30-4745-B293-04632F2D3A88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uk-UA"/>
        </a:p>
      </dgm:t>
    </dgm:pt>
    <dgm:pt modelId="{471C4307-8A65-464D-9A67-DE49105BD2B7}" type="pres">
      <dgm:prSet presAssocID="{E47B3023-DC30-4745-B293-04632F2D3A88}" presName="Accent1" presStyleLbl="node1" presStyleIdx="0" presStyleCnt="13" custLinFactX="200000" custLinFactY="431157" custLinFactNeighborX="293722" custLinFactNeighborY="500000"/>
      <dgm:spPr/>
      <dgm:t>
        <a:bodyPr/>
        <a:lstStyle/>
        <a:p>
          <a:endParaRPr lang="uk-UA"/>
        </a:p>
      </dgm:t>
    </dgm:pt>
    <dgm:pt modelId="{0B5A2F66-9662-4044-8936-CFBE5029E675}" type="pres">
      <dgm:prSet presAssocID="{E47B3023-DC30-4745-B293-04632F2D3A88}" presName="Accent2" presStyleLbl="node1" presStyleIdx="1" presStyleCnt="13"/>
      <dgm:spPr/>
    </dgm:pt>
    <dgm:pt modelId="{792DCED6-0294-4225-A478-88EBB978D043}" type="pres">
      <dgm:prSet presAssocID="{E47B3023-DC30-4745-B293-04632F2D3A88}" presName="Accent3" presStyleLbl="node1" presStyleIdx="2" presStyleCnt="13" custLinFactX="-100000" custLinFactNeighborX="-123487" custLinFactNeighborY="32376"/>
      <dgm:spPr/>
    </dgm:pt>
    <dgm:pt modelId="{6E59310E-1E8A-4198-A527-512568674F89}" type="pres">
      <dgm:prSet presAssocID="{E47B3023-DC30-4745-B293-04632F2D3A88}" presName="Accent4" presStyleLbl="node1" presStyleIdx="3" presStyleCnt="13"/>
      <dgm:spPr/>
    </dgm:pt>
    <dgm:pt modelId="{6ACEDE1B-1B79-4146-B01A-8E628A29AFAC}" type="pres">
      <dgm:prSet presAssocID="{E47B3023-DC30-4745-B293-04632F2D3A88}" presName="Accent5" presStyleLbl="node1" presStyleIdx="4" presStyleCnt="13" custScaleX="367298" custScaleY="270170" custLinFactY="21730" custLinFactNeighborX="11114" custLinFactNeighborY="100000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uk-UA"/>
        </a:p>
      </dgm:t>
    </dgm:pt>
    <dgm:pt modelId="{9884AE96-1E6E-4F46-B018-7B1FCC1C7D9F}" type="pres">
      <dgm:prSet presAssocID="{E47B3023-DC30-4745-B293-04632F2D3A88}" presName="Accent6" presStyleLbl="node1" presStyleIdx="5" presStyleCnt="13" custLinFactX="76146" custLinFactY="100000" custLinFactNeighborX="100000" custLinFactNeighborY="149160"/>
      <dgm:spPr/>
    </dgm:pt>
    <dgm:pt modelId="{9EF9BBB9-82CD-46B1-9744-B44D96D0046C}" type="pres">
      <dgm:prSet presAssocID="{7AE863F9-9F64-462F-B8A2-1D7CDB335A8D}" presName="Child1" presStyleLbl="node1" presStyleIdx="6" presStyleCnt="13" custScaleX="144292" custScaleY="104012" custLinFactNeighborX="17914" custLinFactNeighborY="-57872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E634ECC0-612F-4502-87ED-BAED24417B60}" type="pres">
      <dgm:prSet presAssocID="{7AE863F9-9F64-462F-B8A2-1D7CDB335A8D}" presName="Accent7" presStyleCnt="0"/>
      <dgm:spPr/>
    </dgm:pt>
    <dgm:pt modelId="{AD842FFB-4202-4B95-AB37-BB8231D33E39}" type="pres">
      <dgm:prSet presAssocID="{7AE863F9-9F64-462F-B8A2-1D7CDB335A8D}" presName="AccentHold1" presStyleLbl="node1" presStyleIdx="7" presStyleCnt="13" custScaleX="98564" custScaleY="83415" custLinFactY="33965" custLinFactNeighborX="71588" custLinFactNeighborY="100000"/>
      <dgm:spPr/>
      <dgm:t>
        <a:bodyPr/>
        <a:lstStyle/>
        <a:p>
          <a:endParaRPr lang="uk-UA"/>
        </a:p>
      </dgm:t>
    </dgm:pt>
    <dgm:pt modelId="{C2A1A963-85EF-40CC-B9F3-6A8EED79CA96}" type="pres">
      <dgm:prSet presAssocID="{7AE863F9-9F64-462F-B8A2-1D7CDB335A8D}" presName="Accent8" presStyleCnt="0"/>
      <dgm:spPr/>
    </dgm:pt>
    <dgm:pt modelId="{C4CB3B28-D43C-4FCE-B884-37732768F700}" type="pres">
      <dgm:prSet presAssocID="{7AE863F9-9F64-462F-B8A2-1D7CDB335A8D}" presName="AccentHold2" presStyleLbl="node1" presStyleIdx="8" presStyleCnt="13" custScaleX="227443" custScaleY="203024" custLinFactNeighborX="62333" custLinFactNeighborY="51111"/>
      <dgm:spPr/>
    </dgm:pt>
    <dgm:pt modelId="{C16A13A9-4BA1-49D6-BC70-A35F2373211B}" type="pres">
      <dgm:prSet presAssocID="{0101850B-9DF4-4FE8-B5CC-A8193A8C8F0B}" presName="Child2" presStyleLbl="node1" presStyleIdx="9" presStyleCnt="13" custScaleX="141211" custScaleY="132030" custLinFactNeighborX="-89956" custLinFactNeighborY="-23696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  <dgm:pt modelId="{755DE7BA-923A-4576-BFF5-282901D2E175}" type="pres">
      <dgm:prSet presAssocID="{0101850B-9DF4-4FE8-B5CC-A8193A8C8F0B}" presName="Accent9" presStyleCnt="0"/>
      <dgm:spPr/>
    </dgm:pt>
    <dgm:pt modelId="{B5C84122-426A-47CD-BAEA-3321DDB9CE09}" type="pres">
      <dgm:prSet presAssocID="{0101850B-9DF4-4FE8-B5CC-A8193A8C8F0B}" presName="AccentHold1" presStyleLbl="node1" presStyleIdx="10" presStyleCnt="13" custLinFactY="89190" custLinFactNeighborX="65132" custLinFactNeighborY="100000"/>
      <dgm:spPr/>
      <dgm:t>
        <a:bodyPr/>
        <a:lstStyle/>
        <a:p>
          <a:endParaRPr lang="uk-UA"/>
        </a:p>
      </dgm:t>
    </dgm:pt>
    <dgm:pt modelId="{211CF4B4-75C1-4509-A7AC-FDA92A8179E7}" type="pres">
      <dgm:prSet presAssocID="{0101850B-9DF4-4FE8-B5CC-A8193A8C8F0B}" presName="Accent10" presStyleCnt="0"/>
      <dgm:spPr/>
    </dgm:pt>
    <dgm:pt modelId="{F9C2C32C-252B-4495-BDE0-51ABB37DF51B}" type="pres">
      <dgm:prSet presAssocID="{0101850B-9DF4-4FE8-B5CC-A8193A8C8F0B}" presName="AccentHold2" presStyleLbl="node1" presStyleIdx="11" presStyleCnt="13" custLinFactY="-144841" custLinFactNeighborX="92042" custLinFactNeighborY="-200000"/>
      <dgm:spPr/>
      <dgm:t>
        <a:bodyPr/>
        <a:lstStyle/>
        <a:p>
          <a:endParaRPr lang="uk-UA"/>
        </a:p>
      </dgm:t>
    </dgm:pt>
    <dgm:pt modelId="{0535A350-F66D-4E08-87F6-3AB9A6646649}" type="pres">
      <dgm:prSet presAssocID="{0101850B-9DF4-4FE8-B5CC-A8193A8C8F0B}" presName="Accent11" presStyleCnt="0"/>
      <dgm:spPr/>
    </dgm:pt>
    <dgm:pt modelId="{FEEB3089-2BE5-4039-91D6-60AEE7C102DF}" type="pres">
      <dgm:prSet presAssocID="{0101850B-9DF4-4FE8-B5CC-A8193A8C8F0B}" presName="AccentHold3" presStyleLbl="node1" presStyleIdx="12" presStyleCnt="13" custLinFactX="200000" custLinFactY="100000" custLinFactNeighborX="292426" custLinFactNeighborY="156825"/>
      <dgm:spPr/>
      <dgm:t>
        <a:bodyPr/>
        <a:lstStyle/>
        <a:p>
          <a:endParaRPr lang="uk-UA"/>
        </a:p>
      </dgm:t>
    </dgm:pt>
  </dgm:ptLst>
  <dgm:cxnLst>
    <dgm:cxn modelId="{885A6BAF-93A3-4B26-AAD2-D338BFA1BA07}" type="presOf" srcId="{12F287B8-2503-4EAB-B8DB-057A62CAA9F7}" destId="{7FE87F65-6563-4E2E-B44D-D7C06D19D7FC}" srcOrd="0" destOrd="0" presId="urn:microsoft.com/office/officeart/2009/3/layout/CircleRelationship"/>
    <dgm:cxn modelId="{34938275-6436-4569-A48F-870479E347DB}" srcId="{E47B3023-DC30-4745-B293-04632F2D3A88}" destId="{0101850B-9DF4-4FE8-B5CC-A8193A8C8F0B}" srcOrd="1" destOrd="0" parTransId="{6B2A1E9E-038F-4E58-9C74-5AB58B038C26}" sibTransId="{428EF3EF-1AAF-4973-BF50-2EE25360D804}"/>
    <dgm:cxn modelId="{19C6FB85-A76D-4544-BF74-637DE0F58FD8}" type="presOf" srcId="{0101850B-9DF4-4FE8-B5CC-A8193A8C8F0B}" destId="{C16A13A9-4BA1-49D6-BC70-A35F2373211B}" srcOrd="0" destOrd="0" presId="urn:microsoft.com/office/officeart/2009/3/layout/CircleRelationship"/>
    <dgm:cxn modelId="{7D7B88A4-FE61-4C8D-B1CC-69738111A056}" type="presOf" srcId="{7AE863F9-9F64-462F-B8A2-1D7CDB335A8D}" destId="{9EF9BBB9-82CD-46B1-9744-B44D96D0046C}" srcOrd="0" destOrd="0" presId="urn:microsoft.com/office/officeart/2009/3/layout/CircleRelationship"/>
    <dgm:cxn modelId="{C99D5ACA-24BE-4ACB-BFC9-1FE4B384FF0A}" type="presOf" srcId="{E47B3023-DC30-4745-B293-04632F2D3A88}" destId="{F9973C6A-EA44-4BA2-817E-6751596AFACE}" srcOrd="0" destOrd="0" presId="urn:microsoft.com/office/officeart/2009/3/layout/CircleRelationship"/>
    <dgm:cxn modelId="{FB81D4D8-ECE0-40DB-A2CF-236D46DCC6C6}" srcId="{E47B3023-DC30-4745-B293-04632F2D3A88}" destId="{7AE863F9-9F64-462F-B8A2-1D7CDB335A8D}" srcOrd="0" destOrd="0" parTransId="{905CB055-F487-4331-B979-235B368DB721}" sibTransId="{E73FB256-C012-4FE1-90BB-61946D7925A2}"/>
    <dgm:cxn modelId="{2F81ACB7-8095-482D-8F89-FF9521CEE421}" srcId="{12F287B8-2503-4EAB-B8DB-057A62CAA9F7}" destId="{E47B3023-DC30-4745-B293-04632F2D3A88}" srcOrd="0" destOrd="0" parTransId="{D219E4EB-BD3E-4C3C-A51C-5F55D794257A}" sibTransId="{D91890BE-71B7-4E2F-A1D7-5AC0A62CDF60}"/>
    <dgm:cxn modelId="{460E6547-E079-40E5-8E0C-E3B1A4F135A1}" type="presParOf" srcId="{7FE87F65-6563-4E2E-B44D-D7C06D19D7FC}" destId="{F9973C6A-EA44-4BA2-817E-6751596AFACE}" srcOrd="0" destOrd="0" presId="urn:microsoft.com/office/officeart/2009/3/layout/CircleRelationship"/>
    <dgm:cxn modelId="{C56E8DF8-CA01-4E74-B045-240AC19F6AE2}" type="presParOf" srcId="{7FE87F65-6563-4E2E-B44D-D7C06D19D7FC}" destId="{471C4307-8A65-464D-9A67-DE49105BD2B7}" srcOrd="1" destOrd="0" presId="urn:microsoft.com/office/officeart/2009/3/layout/CircleRelationship"/>
    <dgm:cxn modelId="{5D12C688-114D-4CEB-80F2-F3E34271C239}" type="presParOf" srcId="{7FE87F65-6563-4E2E-B44D-D7C06D19D7FC}" destId="{0B5A2F66-9662-4044-8936-CFBE5029E675}" srcOrd="2" destOrd="0" presId="urn:microsoft.com/office/officeart/2009/3/layout/CircleRelationship"/>
    <dgm:cxn modelId="{DD784259-B88F-4445-84A9-5A97E802206E}" type="presParOf" srcId="{7FE87F65-6563-4E2E-B44D-D7C06D19D7FC}" destId="{792DCED6-0294-4225-A478-88EBB978D043}" srcOrd="3" destOrd="0" presId="urn:microsoft.com/office/officeart/2009/3/layout/CircleRelationship"/>
    <dgm:cxn modelId="{BC0EE8C1-2D3F-472F-A98B-23D8B6BC5D0F}" type="presParOf" srcId="{7FE87F65-6563-4E2E-B44D-D7C06D19D7FC}" destId="{6E59310E-1E8A-4198-A527-512568674F89}" srcOrd="4" destOrd="0" presId="urn:microsoft.com/office/officeart/2009/3/layout/CircleRelationship"/>
    <dgm:cxn modelId="{CB65F99C-5BE1-4D9D-BB6F-F0284D3CF2A1}" type="presParOf" srcId="{7FE87F65-6563-4E2E-B44D-D7C06D19D7FC}" destId="{6ACEDE1B-1B79-4146-B01A-8E628A29AFAC}" srcOrd="5" destOrd="0" presId="urn:microsoft.com/office/officeart/2009/3/layout/CircleRelationship"/>
    <dgm:cxn modelId="{BDE78F5D-82D0-4D32-9073-2551ED48AE7C}" type="presParOf" srcId="{7FE87F65-6563-4E2E-B44D-D7C06D19D7FC}" destId="{9884AE96-1E6E-4F46-B018-7B1FCC1C7D9F}" srcOrd="6" destOrd="0" presId="urn:microsoft.com/office/officeart/2009/3/layout/CircleRelationship"/>
    <dgm:cxn modelId="{58942C7B-70B5-4D7A-A4B3-AC27551F9E16}" type="presParOf" srcId="{7FE87F65-6563-4E2E-B44D-D7C06D19D7FC}" destId="{9EF9BBB9-82CD-46B1-9744-B44D96D0046C}" srcOrd="7" destOrd="0" presId="urn:microsoft.com/office/officeart/2009/3/layout/CircleRelationship"/>
    <dgm:cxn modelId="{818B2812-B4D0-4A98-BAD9-E4D03D61A75F}" type="presParOf" srcId="{7FE87F65-6563-4E2E-B44D-D7C06D19D7FC}" destId="{E634ECC0-612F-4502-87ED-BAED24417B60}" srcOrd="8" destOrd="0" presId="urn:microsoft.com/office/officeart/2009/3/layout/CircleRelationship"/>
    <dgm:cxn modelId="{96FE7BF2-5A86-4D1B-BE4B-E4E9ACB9F187}" type="presParOf" srcId="{E634ECC0-612F-4502-87ED-BAED24417B60}" destId="{AD842FFB-4202-4B95-AB37-BB8231D33E39}" srcOrd="0" destOrd="0" presId="urn:microsoft.com/office/officeart/2009/3/layout/CircleRelationship"/>
    <dgm:cxn modelId="{CBF3D3D0-85A0-42FB-8143-2994B58186C4}" type="presParOf" srcId="{7FE87F65-6563-4E2E-B44D-D7C06D19D7FC}" destId="{C2A1A963-85EF-40CC-B9F3-6A8EED79CA96}" srcOrd="9" destOrd="0" presId="urn:microsoft.com/office/officeart/2009/3/layout/CircleRelationship"/>
    <dgm:cxn modelId="{5EC325AC-49E2-4D9B-A167-C5B60106E21F}" type="presParOf" srcId="{C2A1A963-85EF-40CC-B9F3-6A8EED79CA96}" destId="{C4CB3B28-D43C-4FCE-B884-37732768F700}" srcOrd="0" destOrd="0" presId="urn:microsoft.com/office/officeart/2009/3/layout/CircleRelationship"/>
    <dgm:cxn modelId="{8BAA144D-021A-41BD-9F98-DBA42048D82F}" type="presParOf" srcId="{7FE87F65-6563-4E2E-B44D-D7C06D19D7FC}" destId="{C16A13A9-4BA1-49D6-BC70-A35F2373211B}" srcOrd="10" destOrd="0" presId="urn:microsoft.com/office/officeart/2009/3/layout/CircleRelationship"/>
    <dgm:cxn modelId="{8C8D88DE-FD82-4A1B-87D2-6352642D718D}" type="presParOf" srcId="{7FE87F65-6563-4E2E-B44D-D7C06D19D7FC}" destId="{755DE7BA-923A-4576-BFF5-282901D2E175}" srcOrd="11" destOrd="0" presId="urn:microsoft.com/office/officeart/2009/3/layout/CircleRelationship"/>
    <dgm:cxn modelId="{BDE09B34-5208-4F8D-AA98-869010EED9DD}" type="presParOf" srcId="{755DE7BA-923A-4576-BFF5-282901D2E175}" destId="{B5C84122-426A-47CD-BAEA-3321DDB9CE09}" srcOrd="0" destOrd="0" presId="urn:microsoft.com/office/officeart/2009/3/layout/CircleRelationship"/>
    <dgm:cxn modelId="{04D420D1-E8F0-4377-9282-2617C3B952B1}" type="presParOf" srcId="{7FE87F65-6563-4E2E-B44D-D7C06D19D7FC}" destId="{211CF4B4-75C1-4509-A7AC-FDA92A8179E7}" srcOrd="12" destOrd="0" presId="urn:microsoft.com/office/officeart/2009/3/layout/CircleRelationship"/>
    <dgm:cxn modelId="{61BF0FB9-7D7F-411C-8572-1D2839C30EBC}" type="presParOf" srcId="{211CF4B4-75C1-4509-A7AC-FDA92A8179E7}" destId="{F9C2C32C-252B-4495-BDE0-51ABB37DF51B}" srcOrd="0" destOrd="0" presId="urn:microsoft.com/office/officeart/2009/3/layout/CircleRelationship"/>
    <dgm:cxn modelId="{64494C18-EE6C-4CC4-9768-D9ADEC94867C}" type="presParOf" srcId="{7FE87F65-6563-4E2E-B44D-D7C06D19D7FC}" destId="{0535A350-F66D-4E08-87F6-3AB9A6646649}" srcOrd="13" destOrd="0" presId="urn:microsoft.com/office/officeart/2009/3/layout/CircleRelationship"/>
    <dgm:cxn modelId="{CAE70011-689E-4F3A-9F8C-D9A882E05B76}" type="presParOf" srcId="{0535A350-F66D-4E08-87F6-3AB9A6646649}" destId="{FEEB3089-2BE5-4039-91D6-60AEE7C102DF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17F352-7E78-4CAC-A55D-CDAD323F2427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28BBEF93-0BC5-4FAA-B5B2-09065F9A6F2F}">
      <dgm:prSet phldrT="[Текст]" custT="1"/>
      <dgm:spPr/>
      <dgm:t>
        <a:bodyPr/>
        <a:lstStyle/>
        <a:p>
          <a:r>
            <a:rPr lang="uk-UA" sz="2800" b="1" dirty="0" smtClean="0">
              <a:solidFill>
                <a:schemeClr val="bg1"/>
              </a:solidFill>
            </a:rPr>
            <a:t>І етап - </a:t>
          </a:r>
          <a:r>
            <a:rPr lang="uk-UA" sz="1900" b="1" dirty="0" smtClean="0">
              <a:solidFill>
                <a:srgbClr val="002060"/>
              </a:solidFill>
            </a:rPr>
            <a:t>«Стимулювання позитивної мотивації до набуття учнями компетентностей»</a:t>
          </a:r>
          <a:endParaRPr lang="uk-UA" sz="1900" b="1" dirty="0">
            <a:solidFill>
              <a:srgbClr val="002060"/>
            </a:solidFill>
          </a:endParaRPr>
        </a:p>
      </dgm:t>
    </dgm:pt>
    <dgm:pt modelId="{8AD43A1B-F3F7-4AD2-84C5-0996A952A701}" type="parTrans" cxnId="{00658220-906A-4F32-892A-BE8B56134C6E}">
      <dgm:prSet/>
      <dgm:spPr/>
      <dgm:t>
        <a:bodyPr/>
        <a:lstStyle/>
        <a:p>
          <a:endParaRPr lang="uk-UA"/>
        </a:p>
      </dgm:t>
    </dgm:pt>
    <dgm:pt modelId="{A241F9C1-2976-4AD6-999D-200661AF83AE}" type="sibTrans" cxnId="{00658220-906A-4F32-892A-BE8B56134C6E}">
      <dgm:prSet/>
      <dgm:spPr/>
      <dgm:t>
        <a:bodyPr/>
        <a:lstStyle/>
        <a:p>
          <a:endParaRPr lang="uk-UA"/>
        </a:p>
      </dgm:t>
    </dgm:pt>
    <dgm:pt modelId="{8A17CDAA-7A1D-4791-B0E8-CBF6BB297532}">
      <dgm:prSet phldrT="[Текст]" custT="1"/>
      <dgm:spPr/>
      <dgm:t>
        <a:bodyPr/>
        <a:lstStyle/>
        <a:p>
          <a:r>
            <a:rPr lang="uk-UA" sz="1600" b="1" noProof="0" dirty="0" smtClean="0">
              <a:latin typeface="Times New Roman" pitchFamily="18" charset="0"/>
              <a:cs typeface="Times New Roman" pitchFamily="18" charset="0"/>
            </a:rPr>
            <a:t>актуалізація потреб;</a:t>
          </a:r>
          <a:endParaRPr lang="uk-UA" sz="1600" dirty="0">
            <a:latin typeface="Times New Roman" pitchFamily="18" charset="0"/>
            <a:cs typeface="Times New Roman" pitchFamily="18" charset="0"/>
          </a:endParaRPr>
        </a:p>
      </dgm:t>
    </dgm:pt>
    <dgm:pt modelId="{38F03B3D-6DAE-405A-8FA5-BDD4BA6895F4}" type="parTrans" cxnId="{E3D364CB-7597-4535-9E03-908749C19DEA}">
      <dgm:prSet/>
      <dgm:spPr/>
      <dgm:t>
        <a:bodyPr/>
        <a:lstStyle/>
        <a:p>
          <a:endParaRPr lang="uk-UA"/>
        </a:p>
      </dgm:t>
    </dgm:pt>
    <dgm:pt modelId="{2E094AE2-7610-48B0-A4D4-7236264C619A}" type="sibTrans" cxnId="{E3D364CB-7597-4535-9E03-908749C19DEA}">
      <dgm:prSet/>
      <dgm:spPr/>
      <dgm:t>
        <a:bodyPr/>
        <a:lstStyle/>
        <a:p>
          <a:endParaRPr lang="uk-UA"/>
        </a:p>
      </dgm:t>
    </dgm:pt>
    <dgm:pt modelId="{2DC0B8AA-7A25-485F-B41A-8917248BF28A}">
      <dgm:prSet phldrT="[Текст]"/>
      <dgm:spPr/>
      <dgm:t>
        <a:bodyPr/>
        <a:lstStyle/>
        <a:p>
          <a:r>
            <a:rPr lang="uk-UA" b="1" noProof="0" dirty="0" smtClean="0">
              <a:solidFill>
                <a:srgbClr val="002060"/>
              </a:solidFill>
            </a:rPr>
            <a:t>Метод стимулювання інтересу</a:t>
          </a:r>
          <a:endParaRPr lang="uk-UA" b="1" noProof="0" dirty="0">
            <a:solidFill>
              <a:srgbClr val="002060"/>
            </a:solidFill>
          </a:endParaRPr>
        </a:p>
      </dgm:t>
    </dgm:pt>
    <dgm:pt modelId="{559F1374-26C3-42F3-A87A-A7C5AD98E0A3}" type="parTrans" cxnId="{8D9C2F7B-BDB2-4D19-86C5-1553C1AF0B66}">
      <dgm:prSet/>
      <dgm:spPr/>
      <dgm:t>
        <a:bodyPr/>
        <a:lstStyle/>
        <a:p>
          <a:endParaRPr lang="uk-UA"/>
        </a:p>
      </dgm:t>
    </dgm:pt>
    <dgm:pt modelId="{DFF41524-83AA-4F22-8D18-2FFE87E3FCF5}" type="sibTrans" cxnId="{8D9C2F7B-BDB2-4D19-86C5-1553C1AF0B66}">
      <dgm:prSet/>
      <dgm:spPr/>
      <dgm:t>
        <a:bodyPr/>
        <a:lstStyle/>
        <a:p>
          <a:endParaRPr lang="uk-UA"/>
        </a:p>
      </dgm:t>
    </dgm:pt>
    <dgm:pt modelId="{62688345-B263-46EC-A979-95AD0BDD2D01}">
      <dgm:prSet phldrT="[Текст]" custT="1"/>
      <dgm:spPr/>
      <dgm:t>
        <a:bodyPr/>
        <a:lstStyle/>
        <a:p>
          <a:endParaRPr lang="uk-UA" sz="1400" noProof="0" dirty="0"/>
        </a:p>
      </dgm:t>
    </dgm:pt>
    <dgm:pt modelId="{4E8B29D7-A135-45D3-9727-DF5B04607E65}" type="parTrans" cxnId="{831BE37C-4ECD-4D6B-A6CF-63E29B0B2227}">
      <dgm:prSet/>
      <dgm:spPr/>
      <dgm:t>
        <a:bodyPr/>
        <a:lstStyle/>
        <a:p>
          <a:endParaRPr lang="uk-UA"/>
        </a:p>
      </dgm:t>
    </dgm:pt>
    <dgm:pt modelId="{A1C06647-2228-401C-A7A9-5928D7B5FD6B}" type="sibTrans" cxnId="{831BE37C-4ECD-4D6B-A6CF-63E29B0B2227}">
      <dgm:prSet/>
      <dgm:spPr/>
      <dgm:t>
        <a:bodyPr/>
        <a:lstStyle/>
        <a:p>
          <a:endParaRPr lang="uk-UA"/>
        </a:p>
      </dgm:t>
    </dgm:pt>
    <dgm:pt modelId="{345F628C-B2F9-4825-9226-262D835C3106}">
      <dgm:prSet phldrT="[Текст]"/>
      <dgm:spPr/>
      <dgm:t>
        <a:bodyPr/>
        <a:lstStyle/>
        <a:p>
          <a:r>
            <a:rPr lang="uk-UA" b="1" dirty="0" smtClean="0">
              <a:solidFill>
                <a:srgbClr val="002060"/>
              </a:solidFill>
            </a:rPr>
            <a:t>Метод актуалізації життєвого досвіду</a:t>
          </a:r>
          <a:endParaRPr lang="uk-UA" b="1" dirty="0">
            <a:solidFill>
              <a:srgbClr val="002060"/>
            </a:solidFill>
          </a:endParaRPr>
        </a:p>
      </dgm:t>
    </dgm:pt>
    <dgm:pt modelId="{B5BF74A5-1DC1-4F6B-ACC9-D45B0FFE8450}" type="parTrans" cxnId="{98D5A907-432E-4801-A606-B79151EF9C08}">
      <dgm:prSet/>
      <dgm:spPr/>
      <dgm:t>
        <a:bodyPr/>
        <a:lstStyle/>
        <a:p>
          <a:endParaRPr lang="uk-UA"/>
        </a:p>
      </dgm:t>
    </dgm:pt>
    <dgm:pt modelId="{DCBD3494-0883-4202-A5B5-D6CE6AA186F3}" type="sibTrans" cxnId="{98D5A907-432E-4801-A606-B79151EF9C08}">
      <dgm:prSet/>
      <dgm:spPr/>
      <dgm:t>
        <a:bodyPr/>
        <a:lstStyle/>
        <a:p>
          <a:endParaRPr lang="uk-UA"/>
        </a:p>
      </dgm:t>
    </dgm:pt>
    <dgm:pt modelId="{0C8B0E13-C80D-4299-8C0F-A9B76D419B90}">
      <dgm:prSet phldrT="[Текст]" custT="1"/>
      <dgm:spPr/>
      <dgm:t>
        <a:bodyPr/>
        <a:lstStyle/>
        <a:p>
          <a:r>
            <a:rPr lang="uk-UA" sz="1600" b="1" noProof="0" dirty="0" smtClean="0">
              <a:latin typeface="Times New Roman" pitchFamily="18" charset="0"/>
              <a:cs typeface="Times New Roman" pitchFamily="18" charset="0"/>
            </a:rPr>
            <a:t>акцентування уваги на  практичній значущості  компетентностей учнів у освітньому процесі, в житті;</a:t>
          </a:r>
          <a:endParaRPr lang="uk-UA" sz="1600" b="1" noProof="0" dirty="0">
            <a:latin typeface="Times New Roman" pitchFamily="18" charset="0"/>
            <a:cs typeface="Times New Roman" pitchFamily="18" charset="0"/>
          </a:endParaRPr>
        </a:p>
      </dgm:t>
    </dgm:pt>
    <dgm:pt modelId="{AA5CA58F-2F13-4E2E-9924-72F31D0D43A3}" type="parTrans" cxnId="{463965E6-39A1-4B81-B8C0-C0DB206C01EE}">
      <dgm:prSet/>
      <dgm:spPr/>
      <dgm:t>
        <a:bodyPr/>
        <a:lstStyle/>
        <a:p>
          <a:endParaRPr lang="uk-UA"/>
        </a:p>
      </dgm:t>
    </dgm:pt>
    <dgm:pt modelId="{8A6EA0CF-47E9-421F-97B1-CE30E3A1D3A3}" type="sibTrans" cxnId="{463965E6-39A1-4B81-B8C0-C0DB206C01EE}">
      <dgm:prSet/>
      <dgm:spPr/>
      <dgm:t>
        <a:bodyPr/>
        <a:lstStyle/>
        <a:p>
          <a:endParaRPr lang="uk-UA"/>
        </a:p>
      </dgm:t>
    </dgm:pt>
    <dgm:pt modelId="{A29A2F43-0C09-481E-8DDE-5E1BC8B1A619}">
      <dgm:prSet custT="1"/>
      <dgm:spPr/>
      <dgm:t>
        <a:bodyPr/>
        <a:lstStyle/>
        <a:p>
          <a:r>
            <a:rPr lang="uk-UA" sz="1600" b="1" noProof="0" dirty="0" smtClean="0">
              <a:latin typeface="Times New Roman" pitchFamily="18" charset="0"/>
              <a:cs typeface="Times New Roman" pitchFamily="18" charset="0"/>
            </a:rPr>
            <a:t>збудження пізнавального  інтересу, розвиток допитливості;</a:t>
          </a:r>
        </a:p>
      </dgm:t>
    </dgm:pt>
    <dgm:pt modelId="{4F0773A2-CF43-4ADA-AA1C-D7E2A3192357}" type="parTrans" cxnId="{01533A28-D866-448D-96D9-817B3DE45C0F}">
      <dgm:prSet/>
      <dgm:spPr/>
      <dgm:t>
        <a:bodyPr/>
        <a:lstStyle/>
        <a:p>
          <a:endParaRPr lang="uk-UA"/>
        </a:p>
      </dgm:t>
    </dgm:pt>
    <dgm:pt modelId="{541C20AC-ABF7-45B0-8E34-069F1D090869}" type="sibTrans" cxnId="{01533A28-D866-448D-96D9-817B3DE45C0F}">
      <dgm:prSet/>
      <dgm:spPr/>
      <dgm:t>
        <a:bodyPr/>
        <a:lstStyle/>
        <a:p>
          <a:endParaRPr lang="uk-UA"/>
        </a:p>
      </dgm:t>
    </dgm:pt>
    <dgm:pt modelId="{BDA1BA5F-9F2B-4425-BE03-C3B9566F7412}">
      <dgm:prSet custT="1"/>
      <dgm:spPr/>
      <dgm:t>
        <a:bodyPr/>
        <a:lstStyle/>
        <a:p>
          <a:r>
            <a:rPr lang="uk-UA" sz="1600" b="1" noProof="0" dirty="0" smtClean="0">
              <a:latin typeface="Times New Roman" pitchFamily="18" charset="0"/>
              <a:cs typeface="Times New Roman" pitchFamily="18" charset="0"/>
            </a:rPr>
            <a:t>закріплення </a:t>
          </a:r>
          <a:r>
            <a:rPr lang="uk-UA" sz="1600" b="1" noProof="0" dirty="0" err="1" smtClean="0">
              <a:latin typeface="Times New Roman" pitchFamily="18" charset="0"/>
              <a:cs typeface="Times New Roman" pitchFamily="18" charset="0"/>
            </a:rPr>
            <a:t>особистісно</a:t>
          </a:r>
          <a:r>
            <a:rPr lang="uk-UA" sz="1600" b="1" noProof="0" dirty="0" smtClean="0">
              <a:latin typeface="Times New Roman" pitchFamily="18" charset="0"/>
              <a:cs typeface="Times New Roman" pitchFamily="18" charset="0"/>
            </a:rPr>
            <a:t> значущого сенсу навчальних дій, формування внутрішньої потреби навчатися;</a:t>
          </a:r>
        </a:p>
      </dgm:t>
    </dgm:pt>
    <dgm:pt modelId="{8B819CFF-CB43-4D94-97BD-E5AC119CAF55}" type="parTrans" cxnId="{F8B51F02-422E-4D92-A67E-14B173354699}">
      <dgm:prSet/>
      <dgm:spPr/>
      <dgm:t>
        <a:bodyPr/>
        <a:lstStyle/>
        <a:p>
          <a:endParaRPr lang="uk-UA"/>
        </a:p>
      </dgm:t>
    </dgm:pt>
    <dgm:pt modelId="{5D46857C-5503-4236-9D0F-FA67578FFD64}" type="sibTrans" cxnId="{F8B51F02-422E-4D92-A67E-14B173354699}">
      <dgm:prSet/>
      <dgm:spPr/>
      <dgm:t>
        <a:bodyPr/>
        <a:lstStyle/>
        <a:p>
          <a:endParaRPr lang="uk-UA"/>
        </a:p>
      </dgm:t>
    </dgm:pt>
    <dgm:pt modelId="{346977AF-6BEE-464A-A8CE-EC641A4A6F98}">
      <dgm:prSet custT="1"/>
      <dgm:spPr/>
      <dgm:t>
        <a:bodyPr/>
        <a:lstStyle/>
        <a:p>
          <a:r>
            <a:rPr lang="uk-UA" sz="1600" b="1" noProof="0" dirty="0" smtClean="0">
              <a:latin typeface="Times New Roman" pitchFamily="18" charset="0"/>
              <a:cs typeface="Times New Roman" pitchFamily="18" charset="0"/>
            </a:rPr>
            <a:t>виховання прагнення долати труднощі</a:t>
          </a:r>
        </a:p>
      </dgm:t>
    </dgm:pt>
    <dgm:pt modelId="{85C5710D-86E1-4DAE-8BB8-7E79D0C326F7}" type="parTrans" cxnId="{B1E536BB-FD4D-4F54-8F9E-33AF170F9E17}">
      <dgm:prSet/>
      <dgm:spPr/>
      <dgm:t>
        <a:bodyPr/>
        <a:lstStyle/>
        <a:p>
          <a:endParaRPr lang="uk-UA"/>
        </a:p>
      </dgm:t>
    </dgm:pt>
    <dgm:pt modelId="{AD6EE9A8-9CF5-4BB7-A70B-7A081C21BEBC}" type="sibTrans" cxnId="{B1E536BB-FD4D-4F54-8F9E-33AF170F9E17}">
      <dgm:prSet/>
      <dgm:spPr/>
      <dgm:t>
        <a:bodyPr/>
        <a:lstStyle/>
        <a:p>
          <a:endParaRPr lang="uk-UA"/>
        </a:p>
      </dgm:t>
    </dgm:pt>
    <dgm:pt modelId="{94158CB3-2F31-4D27-BE51-8A734C53FFB7}">
      <dgm:prSet/>
      <dgm:spPr/>
      <dgm:t>
        <a:bodyPr/>
        <a:lstStyle/>
        <a:p>
          <a:endParaRPr lang="uk-UA" sz="1500" dirty="0"/>
        </a:p>
      </dgm:t>
    </dgm:pt>
    <dgm:pt modelId="{510EB308-DB3A-4E20-A1A3-4310F51A05C6}" type="parTrans" cxnId="{9ECA8614-1542-4383-9774-C350811707EC}">
      <dgm:prSet/>
      <dgm:spPr/>
      <dgm:t>
        <a:bodyPr/>
        <a:lstStyle/>
        <a:p>
          <a:endParaRPr lang="uk-UA"/>
        </a:p>
      </dgm:t>
    </dgm:pt>
    <dgm:pt modelId="{844839A5-DF14-4BC8-B3AF-9E2BAA7A3CF0}" type="sibTrans" cxnId="{9ECA8614-1542-4383-9774-C350811707EC}">
      <dgm:prSet/>
      <dgm:spPr/>
      <dgm:t>
        <a:bodyPr/>
        <a:lstStyle/>
        <a:p>
          <a:endParaRPr lang="uk-UA"/>
        </a:p>
      </dgm:t>
    </dgm:pt>
    <dgm:pt modelId="{6AF98F1E-A03C-4318-A700-F78BCD1374F7}">
      <dgm:prSet custT="1"/>
      <dgm:spPr/>
      <dgm:t>
        <a:bodyPr/>
        <a:lstStyle/>
        <a:p>
          <a:r>
            <a:rPr lang="uk-UA" sz="1600" b="1" noProof="0" dirty="0" smtClean="0">
              <a:latin typeface="Times New Roman" pitchFamily="18" charset="0"/>
              <a:cs typeface="Times New Roman" pitchFamily="18" charset="0"/>
            </a:rPr>
            <a:t>спрямовувався на появу здивування, зацікавленості, емоційного відгуку  (прийом «Джерела інформації» повідомлення про цікаві  факти, події в мистецтві, життя діяльність відомих  митців; використання епіграфів, цитат, відео , візуального (музичного) ряду)</a:t>
          </a:r>
          <a:r>
            <a:rPr lang="uk-UA" sz="1600" noProof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uk-UA" sz="1600" b="1" noProof="0" dirty="0">
            <a:latin typeface="Times New Roman" pitchFamily="18" charset="0"/>
            <a:cs typeface="Times New Roman" pitchFamily="18" charset="0"/>
          </a:endParaRPr>
        </a:p>
      </dgm:t>
    </dgm:pt>
    <dgm:pt modelId="{E45A96BD-B023-4835-9AB0-C58520C2DAAA}" type="parTrans" cxnId="{C3CF2283-2DB3-4794-945F-07458720B3AF}">
      <dgm:prSet/>
      <dgm:spPr/>
      <dgm:t>
        <a:bodyPr/>
        <a:lstStyle/>
        <a:p>
          <a:endParaRPr lang="uk-UA"/>
        </a:p>
      </dgm:t>
    </dgm:pt>
    <dgm:pt modelId="{B65E9CA2-F296-4EAC-AE62-E4AB84375D89}" type="sibTrans" cxnId="{C3CF2283-2DB3-4794-945F-07458720B3AF}">
      <dgm:prSet/>
      <dgm:spPr/>
      <dgm:t>
        <a:bodyPr/>
        <a:lstStyle/>
        <a:p>
          <a:endParaRPr lang="uk-UA"/>
        </a:p>
      </dgm:t>
    </dgm:pt>
    <dgm:pt modelId="{4225D61E-DAF6-40EC-A340-07E02112B192}">
      <dgm:prSet phldrT="[Текст]" custT="1"/>
      <dgm:spPr/>
      <dgm:t>
        <a:bodyPr/>
        <a:lstStyle/>
        <a:p>
          <a:r>
            <a:rPr lang="uk-UA" sz="1600" b="1" noProof="0" dirty="0" smtClean="0">
              <a:latin typeface="Times New Roman" pitchFamily="18" charset="0"/>
              <a:cs typeface="Times New Roman" pitchFamily="18" charset="0"/>
            </a:rPr>
            <a:t>усвідомлення цінності  творів мистецтва як культурного надбання людства, цінності навчального предмету,  ролі  компетентностей (предметної мистецької, міжпредметної) </a:t>
          </a:r>
          <a:endParaRPr lang="uk-UA" sz="1600" b="1" noProof="0" dirty="0">
            <a:latin typeface="Times New Roman" pitchFamily="18" charset="0"/>
            <a:cs typeface="Times New Roman" pitchFamily="18" charset="0"/>
          </a:endParaRPr>
        </a:p>
      </dgm:t>
    </dgm:pt>
    <dgm:pt modelId="{5C600AFA-7048-4FEF-8759-80FA1C440394}" type="parTrans" cxnId="{FCA6A8CD-7E94-4E61-B950-6B7520CD571F}">
      <dgm:prSet/>
      <dgm:spPr/>
      <dgm:t>
        <a:bodyPr/>
        <a:lstStyle/>
        <a:p>
          <a:endParaRPr lang="uk-UA"/>
        </a:p>
      </dgm:t>
    </dgm:pt>
    <dgm:pt modelId="{A88DA2F6-96E6-49EB-BE8C-13B01C914EBF}" type="sibTrans" cxnId="{FCA6A8CD-7E94-4E61-B950-6B7520CD571F}">
      <dgm:prSet/>
      <dgm:spPr/>
      <dgm:t>
        <a:bodyPr/>
        <a:lstStyle/>
        <a:p>
          <a:endParaRPr lang="uk-UA"/>
        </a:p>
      </dgm:t>
    </dgm:pt>
    <dgm:pt modelId="{CFE0D346-7BE7-4CA9-8A43-9A63D3EFEE94}">
      <dgm:prSet custT="1"/>
      <dgm:spPr/>
      <dgm:t>
        <a:bodyPr/>
        <a:lstStyle/>
        <a:p>
          <a:r>
            <a:rPr lang="uk-UA" sz="1600" b="1" noProof="0" dirty="0" smtClean="0">
              <a:latin typeface="Times New Roman" pitchFamily="18" charset="0"/>
              <a:cs typeface="Times New Roman" pitchFamily="18" charset="0"/>
            </a:rPr>
            <a:t>створення позитивних емоцій, позитивного настрою, налаштування на успіх</a:t>
          </a:r>
          <a:endParaRPr lang="uk-UA" sz="1600" b="1" noProof="0" dirty="0">
            <a:latin typeface="Times New Roman" pitchFamily="18" charset="0"/>
            <a:cs typeface="Times New Roman" pitchFamily="18" charset="0"/>
          </a:endParaRPr>
        </a:p>
      </dgm:t>
    </dgm:pt>
    <dgm:pt modelId="{5E2F8961-7066-4994-8A65-47E09E114F50}" type="parTrans" cxnId="{4584AEE4-7E56-451C-A8E4-9B950FBD37A3}">
      <dgm:prSet/>
      <dgm:spPr/>
      <dgm:t>
        <a:bodyPr/>
        <a:lstStyle/>
        <a:p>
          <a:endParaRPr lang="uk-UA"/>
        </a:p>
      </dgm:t>
    </dgm:pt>
    <dgm:pt modelId="{1F60488A-B7FC-4429-AB9C-A970DAD2DCE9}" type="sibTrans" cxnId="{4584AEE4-7E56-451C-A8E4-9B950FBD37A3}">
      <dgm:prSet/>
      <dgm:spPr/>
      <dgm:t>
        <a:bodyPr/>
        <a:lstStyle/>
        <a:p>
          <a:endParaRPr lang="uk-UA"/>
        </a:p>
      </dgm:t>
    </dgm:pt>
    <dgm:pt modelId="{5F1C2D53-844A-4F18-9266-496A6AEAF56D}" type="pres">
      <dgm:prSet presAssocID="{4D17F352-7E78-4CAC-A55D-CDAD323F24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5307071-B9F5-4239-A671-E0C3FAE0DAA8}" type="pres">
      <dgm:prSet presAssocID="{28BBEF93-0BC5-4FAA-B5B2-09065F9A6F2F}" presName="linNode" presStyleCnt="0"/>
      <dgm:spPr/>
    </dgm:pt>
    <dgm:pt modelId="{637AA4F4-8E8C-43A0-BD08-4762F3C1E8E6}" type="pres">
      <dgm:prSet presAssocID="{28BBEF93-0BC5-4FAA-B5B2-09065F9A6F2F}" presName="parentText" presStyleLbl="node1" presStyleIdx="0" presStyleCnt="3" custScaleX="118178" custLinFactNeighborX="-1313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E8990C8-1D25-4215-AC1E-5289133BFB34}" type="pres">
      <dgm:prSet presAssocID="{28BBEF93-0BC5-4FAA-B5B2-09065F9A6F2F}" presName="descendantText" presStyleLbl="alignAccFollowNode1" presStyleIdx="0" presStyleCnt="3" custScaleX="84618" custScaleY="119640" custLinFactNeighborX="-397" custLinFactNeighborY="103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E808C0-F1BA-48D6-AF84-AA5630D4C00A}" type="pres">
      <dgm:prSet presAssocID="{A241F9C1-2976-4AD6-999D-200661AF83AE}" presName="sp" presStyleCnt="0"/>
      <dgm:spPr/>
    </dgm:pt>
    <dgm:pt modelId="{21F0EBEB-7528-414F-B378-BE97956A325C}" type="pres">
      <dgm:prSet presAssocID="{2DC0B8AA-7A25-485F-B41A-8917248BF28A}" presName="linNode" presStyleCnt="0"/>
      <dgm:spPr/>
    </dgm:pt>
    <dgm:pt modelId="{E89F9672-592D-4EAB-9964-0EE921EAB2D0}" type="pres">
      <dgm:prSet presAssocID="{2DC0B8AA-7A25-485F-B41A-8917248BF28A}" presName="parentText" presStyleLbl="node1" presStyleIdx="1" presStyleCnt="3" custLinFactNeighborX="-1342" custLinFactNeighborY="10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1E0A4BC-6E7E-498C-A397-01932E0C4AB9}" type="pres">
      <dgm:prSet presAssocID="{2DC0B8AA-7A25-485F-B41A-8917248BF28A}" presName="descendantText" presStyleLbl="alignAccFollowNode1" presStyleIdx="1" presStyleCnt="3" custScaleX="106502" custScaleY="151548" custLinFactNeighborX="13" custLinFactNeighborY="-76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F2F5047-725D-44A3-9E99-993705BB3DA2}" type="pres">
      <dgm:prSet presAssocID="{DFF41524-83AA-4F22-8D18-2FFE87E3FCF5}" presName="sp" presStyleCnt="0"/>
      <dgm:spPr/>
    </dgm:pt>
    <dgm:pt modelId="{3A261273-5290-4FF9-ACB1-229526DD4287}" type="pres">
      <dgm:prSet presAssocID="{345F628C-B2F9-4825-9226-262D835C3106}" presName="linNode" presStyleCnt="0"/>
      <dgm:spPr/>
    </dgm:pt>
    <dgm:pt modelId="{2AF5444C-42BB-4B29-BD59-7E05F4A75FC0}" type="pres">
      <dgm:prSet presAssocID="{345F628C-B2F9-4825-9226-262D835C310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91FB651-810E-49AF-975C-765A264837EE}" type="pres">
      <dgm:prSet presAssocID="{345F628C-B2F9-4825-9226-262D835C3106}" presName="descendantText" presStyleLbl="alignAccFollowNode1" presStyleIdx="2" presStyleCnt="3" custScaleX="94638" custScaleY="13032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433CD16-C0FD-4BB7-9348-4815F2C299AF}" type="presOf" srcId="{6AF98F1E-A03C-4318-A700-F78BCD1374F7}" destId="{21E0A4BC-6E7E-498C-A397-01932E0C4AB9}" srcOrd="0" destOrd="1" presId="urn:microsoft.com/office/officeart/2005/8/layout/vList5"/>
    <dgm:cxn modelId="{CED5362F-60BE-4D51-9DF0-2D94B4DB8A3B}" type="presOf" srcId="{0C8B0E13-C80D-4299-8C0F-A9B76D419B90}" destId="{D91FB651-810E-49AF-975C-765A264837EE}" srcOrd="0" destOrd="0" presId="urn:microsoft.com/office/officeart/2005/8/layout/vList5"/>
    <dgm:cxn modelId="{FD359761-2ECF-43D3-85B5-D06F19368416}" type="presOf" srcId="{8A17CDAA-7A1D-4791-B0E8-CBF6BB297532}" destId="{2E8990C8-1D25-4215-AC1E-5289133BFB34}" srcOrd="0" destOrd="0" presId="urn:microsoft.com/office/officeart/2005/8/layout/vList5"/>
    <dgm:cxn modelId="{00658220-906A-4F32-892A-BE8B56134C6E}" srcId="{4D17F352-7E78-4CAC-A55D-CDAD323F2427}" destId="{28BBEF93-0BC5-4FAA-B5B2-09065F9A6F2F}" srcOrd="0" destOrd="0" parTransId="{8AD43A1B-F3F7-4AD2-84C5-0996A952A701}" sibTransId="{A241F9C1-2976-4AD6-999D-200661AF83AE}"/>
    <dgm:cxn modelId="{4EF31A34-81FA-4800-83DA-A42AC72374EB}" type="presOf" srcId="{62688345-B263-46EC-A979-95AD0BDD2D01}" destId="{21E0A4BC-6E7E-498C-A397-01932E0C4AB9}" srcOrd="0" destOrd="0" presId="urn:microsoft.com/office/officeart/2005/8/layout/vList5"/>
    <dgm:cxn modelId="{C68E4EE8-F09D-4505-A3F7-92493C6FF91F}" type="presOf" srcId="{4D17F352-7E78-4CAC-A55D-CDAD323F2427}" destId="{5F1C2D53-844A-4F18-9266-496A6AEAF56D}" srcOrd="0" destOrd="0" presId="urn:microsoft.com/office/officeart/2005/8/layout/vList5"/>
    <dgm:cxn modelId="{9F073314-20E6-450D-84A8-96BB629C0FCF}" type="presOf" srcId="{28BBEF93-0BC5-4FAA-B5B2-09065F9A6F2F}" destId="{637AA4F4-8E8C-43A0-BD08-4762F3C1E8E6}" srcOrd="0" destOrd="0" presId="urn:microsoft.com/office/officeart/2005/8/layout/vList5"/>
    <dgm:cxn modelId="{A1D20D09-5FA5-4B09-A885-4A6040EC0EC5}" type="presOf" srcId="{345F628C-B2F9-4825-9226-262D835C3106}" destId="{2AF5444C-42BB-4B29-BD59-7E05F4A75FC0}" srcOrd="0" destOrd="0" presId="urn:microsoft.com/office/officeart/2005/8/layout/vList5"/>
    <dgm:cxn modelId="{B1E536BB-FD4D-4F54-8F9E-33AF170F9E17}" srcId="{28BBEF93-0BC5-4FAA-B5B2-09065F9A6F2F}" destId="{346977AF-6BEE-464A-A8CE-EC641A4A6F98}" srcOrd="3" destOrd="0" parTransId="{85C5710D-86E1-4DAE-8BB8-7E79D0C326F7}" sibTransId="{AD6EE9A8-9CF5-4BB7-A70B-7A081C21BEBC}"/>
    <dgm:cxn modelId="{F8B51F02-422E-4D92-A67E-14B173354699}" srcId="{28BBEF93-0BC5-4FAA-B5B2-09065F9A6F2F}" destId="{BDA1BA5F-9F2B-4425-BE03-C3B9566F7412}" srcOrd="2" destOrd="0" parTransId="{8B819CFF-CB43-4D94-97BD-E5AC119CAF55}" sibTransId="{5D46857C-5503-4236-9D0F-FA67578FFD64}"/>
    <dgm:cxn modelId="{C3CF2283-2DB3-4794-945F-07458720B3AF}" srcId="{2DC0B8AA-7A25-485F-B41A-8917248BF28A}" destId="{6AF98F1E-A03C-4318-A700-F78BCD1374F7}" srcOrd="1" destOrd="0" parTransId="{E45A96BD-B023-4835-9AB0-C58520C2DAAA}" sibTransId="{B65E9CA2-F296-4EAC-AE62-E4AB84375D89}"/>
    <dgm:cxn modelId="{E3D364CB-7597-4535-9E03-908749C19DEA}" srcId="{28BBEF93-0BC5-4FAA-B5B2-09065F9A6F2F}" destId="{8A17CDAA-7A1D-4791-B0E8-CBF6BB297532}" srcOrd="0" destOrd="0" parTransId="{38F03B3D-6DAE-405A-8FA5-BDD4BA6895F4}" sibTransId="{2E094AE2-7610-48B0-A4D4-7236264C619A}"/>
    <dgm:cxn modelId="{831BE37C-4ECD-4D6B-A6CF-63E29B0B2227}" srcId="{2DC0B8AA-7A25-485F-B41A-8917248BF28A}" destId="{62688345-B263-46EC-A979-95AD0BDD2D01}" srcOrd="0" destOrd="0" parTransId="{4E8B29D7-A135-45D3-9727-DF5B04607E65}" sibTransId="{A1C06647-2228-401C-A7A9-5928D7B5FD6B}"/>
    <dgm:cxn modelId="{FCA6A8CD-7E94-4E61-B950-6B7520CD571F}" srcId="{345F628C-B2F9-4825-9226-262D835C3106}" destId="{4225D61E-DAF6-40EC-A340-07E02112B192}" srcOrd="1" destOrd="0" parTransId="{5C600AFA-7048-4FEF-8759-80FA1C440394}" sibTransId="{A88DA2F6-96E6-49EB-BE8C-13B01C914EBF}"/>
    <dgm:cxn modelId="{977E7D22-38F4-4A6D-A948-B9FE9BDCC8F4}" type="presOf" srcId="{2DC0B8AA-7A25-485F-B41A-8917248BF28A}" destId="{E89F9672-592D-4EAB-9964-0EE921EAB2D0}" srcOrd="0" destOrd="0" presId="urn:microsoft.com/office/officeart/2005/8/layout/vList5"/>
    <dgm:cxn modelId="{322CAB4C-ACAD-40D1-81F4-98D76EA4C8AF}" type="presOf" srcId="{CFE0D346-7BE7-4CA9-8A43-9A63D3EFEE94}" destId="{21E0A4BC-6E7E-498C-A397-01932E0C4AB9}" srcOrd="0" destOrd="2" presId="urn:microsoft.com/office/officeart/2005/8/layout/vList5"/>
    <dgm:cxn modelId="{9ECA8614-1542-4383-9774-C350811707EC}" srcId="{345F628C-B2F9-4825-9226-262D835C3106}" destId="{94158CB3-2F31-4D27-BE51-8A734C53FFB7}" srcOrd="2" destOrd="0" parTransId="{510EB308-DB3A-4E20-A1A3-4310F51A05C6}" sibTransId="{844839A5-DF14-4BC8-B3AF-9E2BAA7A3CF0}"/>
    <dgm:cxn modelId="{4584AEE4-7E56-451C-A8E4-9B950FBD37A3}" srcId="{2DC0B8AA-7A25-485F-B41A-8917248BF28A}" destId="{CFE0D346-7BE7-4CA9-8A43-9A63D3EFEE94}" srcOrd="2" destOrd="0" parTransId="{5E2F8961-7066-4994-8A65-47E09E114F50}" sibTransId="{1F60488A-B7FC-4429-AB9C-A970DAD2DCE9}"/>
    <dgm:cxn modelId="{2CD1AD6A-B168-47A0-A20D-743C5AC48824}" type="presOf" srcId="{94158CB3-2F31-4D27-BE51-8A734C53FFB7}" destId="{D91FB651-810E-49AF-975C-765A264837EE}" srcOrd="0" destOrd="2" presId="urn:microsoft.com/office/officeart/2005/8/layout/vList5"/>
    <dgm:cxn modelId="{1180595B-8989-49E4-9A65-8F1C7D1AD1C0}" type="presOf" srcId="{BDA1BA5F-9F2B-4425-BE03-C3B9566F7412}" destId="{2E8990C8-1D25-4215-AC1E-5289133BFB34}" srcOrd="0" destOrd="2" presId="urn:microsoft.com/office/officeart/2005/8/layout/vList5"/>
    <dgm:cxn modelId="{F2149FB9-D2ED-45DD-A6A7-2829CF0764B9}" type="presOf" srcId="{4225D61E-DAF6-40EC-A340-07E02112B192}" destId="{D91FB651-810E-49AF-975C-765A264837EE}" srcOrd="0" destOrd="1" presId="urn:microsoft.com/office/officeart/2005/8/layout/vList5"/>
    <dgm:cxn modelId="{01533A28-D866-448D-96D9-817B3DE45C0F}" srcId="{28BBEF93-0BC5-4FAA-B5B2-09065F9A6F2F}" destId="{A29A2F43-0C09-481E-8DDE-5E1BC8B1A619}" srcOrd="1" destOrd="0" parTransId="{4F0773A2-CF43-4ADA-AA1C-D7E2A3192357}" sibTransId="{541C20AC-ABF7-45B0-8E34-069F1D090869}"/>
    <dgm:cxn modelId="{98D5A907-432E-4801-A606-B79151EF9C08}" srcId="{4D17F352-7E78-4CAC-A55D-CDAD323F2427}" destId="{345F628C-B2F9-4825-9226-262D835C3106}" srcOrd="2" destOrd="0" parTransId="{B5BF74A5-1DC1-4F6B-ACC9-D45B0FFE8450}" sibTransId="{DCBD3494-0883-4202-A5B5-D6CE6AA186F3}"/>
    <dgm:cxn modelId="{463965E6-39A1-4B81-B8C0-C0DB206C01EE}" srcId="{345F628C-B2F9-4825-9226-262D835C3106}" destId="{0C8B0E13-C80D-4299-8C0F-A9B76D419B90}" srcOrd="0" destOrd="0" parTransId="{AA5CA58F-2F13-4E2E-9924-72F31D0D43A3}" sibTransId="{8A6EA0CF-47E9-421F-97B1-CE30E3A1D3A3}"/>
    <dgm:cxn modelId="{15ACB6E4-C23C-42DD-B116-E68DA6ECD997}" type="presOf" srcId="{A29A2F43-0C09-481E-8DDE-5E1BC8B1A619}" destId="{2E8990C8-1D25-4215-AC1E-5289133BFB34}" srcOrd="0" destOrd="1" presId="urn:microsoft.com/office/officeart/2005/8/layout/vList5"/>
    <dgm:cxn modelId="{8D9C2F7B-BDB2-4D19-86C5-1553C1AF0B66}" srcId="{4D17F352-7E78-4CAC-A55D-CDAD323F2427}" destId="{2DC0B8AA-7A25-485F-B41A-8917248BF28A}" srcOrd="1" destOrd="0" parTransId="{559F1374-26C3-42F3-A87A-A7C5AD98E0A3}" sibTransId="{DFF41524-83AA-4F22-8D18-2FFE87E3FCF5}"/>
    <dgm:cxn modelId="{37F94A95-5C70-4B3E-8108-9813C609B8F7}" type="presOf" srcId="{346977AF-6BEE-464A-A8CE-EC641A4A6F98}" destId="{2E8990C8-1D25-4215-AC1E-5289133BFB34}" srcOrd="0" destOrd="3" presId="urn:microsoft.com/office/officeart/2005/8/layout/vList5"/>
    <dgm:cxn modelId="{3806C0E6-8F6B-433E-8CE0-278E578851F4}" type="presParOf" srcId="{5F1C2D53-844A-4F18-9266-496A6AEAF56D}" destId="{25307071-B9F5-4239-A671-E0C3FAE0DAA8}" srcOrd="0" destOrd="0" presId="urn:microsoft.com/office/officeart/2005/8/layout/vList5"/>
    <dgm:cxn modelId="{0E19B9D3-AF90-4630-834F-EABF99794B02}" type="presParOf" srcId="{25307071-B9F5-4239-A671-E0C3FAE0DAA8}" destId="{637AA4F4-8E8C-43A0-BD08-4762F3C1E8E6}" srcOrd="0" destOrd="0" presId="urn:microsoft.com/office/officeart/2005/8/layout/vList5"/>
    <dgm:cxn modelId="{A26CB049-6599-425D-B5D0-417E20905E93}" type="presParOf" srcId="{25307071-B9F5-4239-A671-E0C3FAE0DAA8}" destId="{2E8990C8-1D25-4215-AC1E-5289133BFB34}" srcOrd="1" destOrd="0" presId="urn:microsoft.com/office/officeart/2005/8/layout/vList5"/>
    <dgm:cxn modelId="{F4704BE3-27DF-4E04-B258-C311816321EA}" type="presParOf" srcId="{5F1C2D53-844A-4F18-9266-496A6AEAF56D}" destId="{ACE808C0-F1BA-48D6-AF84-AA5630D4C00A}" srcOrd="1" destOrd="0" presId="urn:microsoft.com/office/officeart/2005/8/layout/vList5"/>
    <dgm:cxn modelId="{C879F28B-3A3C-462D-B6EB-0AA53051A0F0}" type="presParOf" srcId="{5F1C2D53-844A-4F18-9266-496A6AEAF56D}" destId="{21F0EBEB-7528-414F-B378-BE97956A325C}" srcOrd="2" destOrd="0" presId="urn:microsoft.com/office/officeart/2005/8/layout/vList5"/>
    <dgm:cxn modelId="{D2E0B1FA-6862-4093-8447-18946D302F3A}" type="presParOf" srcId="{21F0EBEB-7528-414F-B378-BE97956A325C}" destId="{E89F9672-592D-4EAB-9964-0EE921EAB2D0}" srcOrd="0" destOrd="0" presId="urn:microsoft.com/office/officeart/2005/8/layout/vList5"/>
    <dgm:cxn modelId="{BB9F364E-28C6-48E1-A7FA-9A1DADA353F8}" type="presParOf" srcId="{21F0EBEB-7528-414F-B378-BE97956A325C}" destId="{21E0A4BC-6E7E-498C-A397-01932E0C4AB9}" srcOrd="1" destOrd="0" presId="urn:microsoft.com/office/officeart/2005/8/layout/vList5"/>
    <dgm:cxn modelId="{AD523DE8-4B7B-42DA-927B-0491D6E0F065}" type="presParOf" srcId="{5F1C2D53-844A-4F18-9266-496A6AEAF56D}" destId="{6F2F5047-725D-44A3-9E99-993705BB3DA2}" srcOrd="3" destOrd="0" presId="urn:microsoft.com/office/officeart/2005/8/layout/vList5"/>
    <dgm:cxn modelId="{2F09F789-E4E0-4466-97E1-A47789D274A5}" type="presParOf" srcId="{5F1C2D53-844A-4F18-9266-496A6AEAF56D}" destId="{3A261273-5290-4FF9-ACB1-229526DD4287}" srcOrd="4" destOrd="0" presId="urn:microsoft.com/office/officeart/2005/8/layout/vList5"/>
    <dgm:cxn modelId="{BF861FDF-BEDF-44E4-B35B-A46F36F2F3E9}" type="presParOf" srcId="{3A261273-5290-4FF9-ACB1-229526DD4287}" destId="{2AF5444C-42BB-4B29-BD59-7E05F4A75FC0}" srcOrd="0" destOrd="0" presId="urn:microsoft.com/office/officeart/2005/8/layout/vList5"/>
    <dgm:cxn modelId="{AFE3D09E-E618-486C-9F9E-FB2C3A2DDCA3}" type="presParOf" srcId="{3A261273-5290-4FF9-ACB1-229526DD4287}" destId="{D91FB651-810E-49AF-975C-765A264837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17F352-7E78-4CAC-A55D-CDAD323F2427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28BBEF93-0BC5-4FAA-B5B2-09065F9A6F2F}">
      <dgm:prSet phldrT="[Текст]"/>
      <dgm:spPr/>
      <dgm:t>
        <a:bodyPr/>
        <a:lstStyle/>
        <a:p>
          <a:r>
            <a:rPr lang="uk-UA" b="1" noProof="0" dirty="0" smtClean="0"/>
            <a:t>ІІ етап – </a:t>
          </a:r>
          <a:r>
            <a:rPr lang="uk-UA" b="1" noProof="0" dirty="0" smtClean="0">
              <a:solidFill>
                <a:srgbClr val="002060"/>
              </a:solidFill>
            </a:rPr>
            <a:t>«Операційно-діяльний»</a:t>
          </a:r>
          <a:endParaRPr lang="uk-UA" b="1" dirty="0">
            <a:solidFill>
              <a:srgbClr val="002060"/>
            </a:solidFill>
          </a:endParaRPr>
        </a:p>
      </dgm:t>
    </dgm:pt>
    <dgm:pt modelId="{8AD43A1B-F3F7-4AD2-84C5-0996A952A701}" type="parTrans" cxnId="{00658220-906A-4F32-892A-BE8B56134C6E}">
      <dgm:prSet/>
      <dgm:spPr/>
      <dgm:t>
        <a:bodyPr/>
        <a:lstStyle/>
        <a:p>
          <a:endParaRPr lang="uk-UA"/>
        </a:p>
      </dgm:t>
    </dgm:pt>
    <dgm:pt modelId="{A241F9C1-2976-4AD6-999D-200661AF83AE}" type="sibTrans" cxnId="{00658220-906A-4F32-892A-BE8B56134C6E}">
      <dgm:prSet/>
      <dgm:spPr/>
      <dgm:t>
        <a:bodyPr/>
        <a:lstStyle/>
        <a:p>
          <a:endParaRPr lang="uk-UA"/>
        </a:p>
      </dgm:t>
    </dgm:pt>
    <dgm:pt modelId="{8A17CDAA-7A1D-4791-B0E8-CBF6BB297532}">
      <dgm:prSet phldrT="[Текст]" custT="1"/>
      <dgm:spPr/>
      <dgm:t>
        <a:bodyPr/>
        <a:lstStyle/>
        <a:p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організація спільної практичної діяльності, партнерських відносин та діалогової взаємодії суб’єктів освітнього процесу</a:t>
          </a:r>
          <a:endParaRPr lang="uk-UA" sz="1600" dirty="0"/>
        </a:p>
      </dgm:t>
    </dgm:pt>
    <dgm:pt modelId="{38F03B3D-6DAE-405A-8FA5-BDD4BA6895F4}" type="parTrans" cxnId="{E3D364CB-7597-4535-9E03-908749C19DEA}">
      <dgm:prSet/>
      <dgm:spPr/>
      <dgm:t>
        <a:bodyPr/>
        <a:lstStyle/>
        <a:p>
          <a:endParaRPr lang="uk-UA"/>
        </a:p>
      </dgm:t>
    </dgm:pt>
    <dgm:pt modelId="{2E094AE2-7610-48B0-A4D4-7236264C619A}" type="sibTrans" cxnId="{E3D364CB-7597-4535-9E03-908749C19DEA}">
      <dgm:prSet/>
      <dgm:spPr/>
      <dgm:t>
        <a:bodyPr/>
        <a:lstStyle/>
        <a:p>
          <a:endParaRPr lang="uk-UA"/>
        </a:p>
      </dgm:t>
    </dgm:pt>
    <dgm:pt modelId="{2DC0B8AA-7A25-485F-B41A-8917248BF28A}">
      <dgm:prSet phldrT="[Текст]"/>
      <dgm:spPr/>
      <dgm:t>
        <a:bodyPr/>
        <a:lstStyle/>
        <a:p>
          <a:r>
            <a:rPr lang="uk-UA" b="1" noProof="0" dirty="0" smtClean="0">
              <a:solidFill>
                <a:srgbClr val="002060"/>
              </a:solidFill>
            </a:rPr>
            <a:t>Методи активного залучення учнів у навчальну діяльність</a:t>
          </a:r>
          <a:endParaRPr lang="uk-UA" b="1" noProof="0" dirty="0">
            <a:solidFill>
              <a:srgbClr val="002060"/>
            </a:solidFill>
          </a:endParaRPr>
        </a:p>
      </dgm:t>
    </dgm:pt>
    <dgm:pt modelId="{559F1374-26C3-42F3-A87A-A7C5AD98E0A3}" type="parTrans" cxnId="{8D9C2F7B-BDB2-4D19-86C5-1553C1AF0B66}">
      <dgm:prSet/>
      <dgm:spPr/>
      <dgm:t>
        <a:bodyPr/>
        <a:lstStyle/>
        <a:p>
          <a:endParaRPr lang="uk-UA"/>
        </a:p>
      </dgm:t>
    </dgm:pt>
    <dgm:pt modelId="{DFF41524-83AA-4F22-8D18-2FFE87E3FCF5}" type="sibTrans" cxnId="{8D9C2F7B-BDB2-4D19-86C5-1553C1AF0B66}">
      <dgm:prSet/>
      <dgm:spPr/>
      <dgm:t>
        <a:bodyPr/>
        <a:lstStyle/>
        <a:p>
          <a:endParaRPr lang="uk-UA"/>
        </a:p>
      </dgm:t>
    </dgm:pt>
    <dgm:pt modelId="{62688345-B263-46EC-A979-95AD0BDD2D01}">
      <dgm:prSet phldrT="[Текст]" custT="1"/>
      <dgm:spPr/>
      <dgm:t>
        <a:bodyPr/>
        <a:lstStyle/>
        <a:p>
          <a:pPr algn="just"/>
          <a:r>
            <a:rPr lang="uk-UA" sz="1600" b="1" noProof="0" dirty="0" smtClean="0">
              <a:latin typeface="Times New Roman" pitchFamily="18" charset="0"/>
              <a:cs typeface="Times New Roman" pitchFamily="18" charset="0"/>
            </a:rPr>
            <a:t>творчий аналіз, порівняння, синтез, узагальнення та конкретизація навчальних матеріалів учнями на основі самостійного пошуку та одержання нової інформації; </a:t>
          </a:r>
          <a:endParaRPr lang="uk-UA" sz="1600" b="1" noProof="0" dirty="0">
            <a:latin typeface="Times New Roman" pitchFamily="18" charset="0"/>
            <a:cs typeface="Times New Roman" pitchFamily="18" charset="0"/>
          </a:endParaRPr>
        </a:p>
      </dgm:t>
    </dgm:pt>
    <dgm:pt modelId="{4E8B29D7-A135-45D3-9727-DF5B04607E65}" type="parTrans" cxnId="{831BE37C-4ECD-4D6B-A6CF-63E29B0B2227}">
      <dgm:prSet/>
      <dgm:spPr/>
      <dgm:t>
        <a:bodyPr/>
        <a:lstStyle/>
        <a:p>
          <a:endParaRPr lang="uk-UA"/>
        </a:p>
      </dgm:t>
    </dgm:pt>
    <dgm:pt modelId="{A1C06647-2228-401C-A7A9-5928D7B5FD6B}" type="sibTrans" cxnId="{831BE37C-4ECD-4D6B-A6CF-63E29B0B2227}">
      <dgm:prSet/>
      <dgm:spPr/>
      <dgm:t>
        <a:bodyPr/>
        <a:lstStyle/>
        <a:p>
          <a:endParaRPr lang="uk-UA"/>
        </a:p>
      </dgm:t>
    </dgm:pt>
    <dgm:pt modelId="{345F628C-B2F9-4825-9226-262D835C3106}">
      <dgm:prSet phldrT="[Текст]"/>
      <dgm:spPr/>
      <dgm:t>
        <a:bodyPr/>
        <a:lstStyle/>
        <a:p>
          <a:r>
            <a:rPr lang="uk-UA" b="1" dirty="0" smtClean="0"/>
            <a:t>ІІІ етап – </a:t>
          </a:r>
          <a:r>
            <a:rPr lang="uk-UA" b="1" dirty="0" smtClean="0">
              <a:solidFill>
                <a:srgbClr val="002060"/>
              </a:solidFill>
            </a:rPr>
            <a:t>«Практично-рефлексивний»</a:t>
          </a:r>
          <a:endParaRPr lang="uk-UA" b="1" dirty="0">
            <a:solidFill>
              <a:srgbClr val="002060"/>
            </a:solidFill>
          </a:endParaRPr>
        </a:p>
      </dgm:t>
    </dgm:pt>
    <dgm:pt modelId="{B5BF74A5-1DC1-4F6B-ACC9-D45B0FFE8450}" type="parTrans" cxnId="{98D5A907-432E-4801-A606-B79151EF9C08}">
      <dgm:prSet/>
      <dgm:spPr/>
      <dgm:t>
        <a:bodyPr/>
        <a:lstStyle/>
        <a:p>
          <a:endParaRPr lang="uk-UA"/>
        </a:p>
      </dgm:t>
    </dgm:pt>
    <dgm:pt modelId="{DCBD3494-0883-4202-A5B5-D6CE6AA186F3}" type="sibTrans" cxnId="{98D5A907-432E-4801-A606-B79151EF9C08}">
      <dgm:prSet/>
      <dgm:spPr/>
      <dgm:t>
        <a:bodyPr/>
        <a:lstStyle/>
        <a:p>
          <a:endParaRPr lang="uk-UA"/>
        </a:p>
      </dgm:t>
    </dgm:pt>
    <dgm:pt modelId="{0C8B0E13-C80D-4299-8C0F-A9B76D419B90}">
      <dgm:prSet phldrT="[Текст]" custT="1"/>
      <dgm:spPr/>
      <dgm:t>
        <a:bodyPr/>
        <a:lstStyle/>
        <a:p>
          <a:pPr algn="just"/>
          <a:endParaRPr lang="uk-UA" sz="1600" b="1" noProof="0" dirty="0">
            <a:latin typeface="Times New Roman" pitchFamily="18" charset="0"/>
            <a:cs typeface="Times New Roman" pitchFamily="18" charset="0"/>
          </a:endParaRPr>
        </a:p>
      </dgm:t>
    </dgm:pt>
    <dgm:pt modelId="{AA5CA58F-2F13-4E2E-9924-72F31D0D43A3}" type="parTrans" cxnId="{463965E6-39A1-4B81-B8C0-C0DB206C01EE}">
      <dgm:prSet/>
      <dgm:spPr/>
      <dgm:t>
        <a:bodyPr/>
        <a:lstStyle/>
        <a:p>
          <a:endParaRPr lang="uk-UA"/>
        </a:p>
      </dgm:t>
    </dgm:pt>
    <dgm:pt modelId="{8A6EA0CF-47E9-421F-97B1-CE30E3A1D3A3}" type="sibTrans" cxnId="{463965E6-39A1-4B81-B8C0-C0DB206C01EE}">
      <dgm:prSet/>
      <dgm:spPr/>
      <dgm:t>
        <a:bodyPr/>
        <a:lstStyle/>
        <a:p>
          <a:endParaRPr lang="uk-UA"/>
        </a:p>
      </dgm:t>
    </dgm:pt>
    <dgm:pt modelId="{94158CB3-2F31-4D27-BE51-8A734C53FFB7}">
      <dgm:prSet/>
      <dgm:spPr/>
      <dgm:t>
        <a:bodyPr/>
        <a:lstStyle/>
        <a:p>
          <a:pPr algn="l"/>
          <a:endParaRPr lang="uk-UA" sz="1200" dirty="0"/>
        </a:p>
      </dgm:t>
    </dgm:pt>
    <dgm:pt modelId="{510EB308-DB3A-4E20-A1A3-4310F51A05C6}" type="parTrans" cxnId="{9ECA8614-1542-4383-9774-C350811707EC}">
      <dgm:prSet/>
      <dgm:spPr/>
      <dgm:t>
        <a:bodyPr/>
        <a:lstStyle/>
        <a:p>
          <a:endParaRPr lang="uk-UA"/>
        </a:p>
      </dgm:t>
    </dgm:pt>
    <dgm:pt modelId="{844839A5-DF14-4BC8-B3AF-9E2BAA7A3CF0}" type="sibTrans" cxnId="{9ECA8614-1542-4383-9774-C350811707EC}">
      <dgm:prSet/>
      <dgm:spPr/>
      <dgm:t>
        <a:bodyPr/>
        <a:lstStyle/>
        <a:p>
          <a:endParaRPr lang="uk-UA"/>
        </a:p>
      </dgm:t>
    </dgm:pt>
    <dgm:pt modelId="{008F638F-650B-4F60-A6CF-45759457060A}">
      <dgm:prSet custT="1"/>
      <dgm:spPr/>
      <dgm:t>
        <a:bodyPr/>
        <a:lstStyle/>
        <a:p>
          <a:pPr algn="just"/>
          <a:r>
            <a:rPr lang="uk-UA" sz="1600" b="1" noProof="0" dirty="0" smtClean="0">
              <a:latin typeface="Times New Roman" pitchFamily="18" charset="0"/>
              <a:cs typeface="Times New Roman" pitchFamily="18" charset="0"/>
            </a:rPr>
            <a:t>інтерпретація учнями творів </a:t>
          </a:r>
          <a:r>
            <a:rPr lang="uk-UA" sz="1600" b="1" noProof="0" dirty="0">
              <a:latin typeface="Times New Roman" pitchFamily="18" charset="0"/>
              <a:cs typeface="Times New Roman" pitchFamily="18" charset="0"/>
            </a:rPr>
            <a:t>мистецтва</a:t>
          </a:r>
          <a:r>
            <a:rPr lang="uk-UA" sz="1600" b="1" noProof="0" dirty="0" smtClean="0">
              <a:latin typeface="Times New Roman" pitchFamily="18" charset="0"/>
              <a:cs typeface="Times New Roman" pitchFamily="18" charset="0"/>
            </a:rPr>
            <a:t>; виконання вправ; </a:t>
          </a:r>
          <a:r>
            <a:rPr lang="uk-UA" sz="1600" b="1" noProof="0" dirty="0">
              <a:latin typeface="Times New Roman" pitchFamily="18" charset="0"/>
              <a:cs typeface="Times New Roman" pitchFamily="18" charset="0"/>
            </a:rPr>
            <a:t>робота з Інтернет-ресурсами тощо</a:t>
          </a:r>
        </a:p>
      </dgm:t>
    </dgm:pt>
    <dgm:pt modelId="{43BB95A6-EAB6-45A4-B7A6-5E3D4F07F0C6}" type="parTrans" cxnId="{F2E7EE6B-D30C-4145-8E44-7911E68C2CB5}">
      <dgm:prSet/>
      <dgm:spPr/>
      <dgm:t>
        <a:bodyPr/>
        <a:lstStyle/>
        <a:p>
          <a:endParaRPr lang="uk-UA"/>
        </a:p>
      </dgm:t>
    </dgm:pt>
    <dgm:pt modelId="{8C36EC64-7187-49E8-86CF-35367DD624A5}" type="sibTrans" cxnId="{F2E7EE6B-D30C-4145-8E44-7911E68C2CB5}">
      <dgm:prSet/>
      <dgm:spPr/>
      <dgm:t>
        <a:bodyPr/>
        <a:lstStyle/>
        <a:p>
          <a:endParaRPr lang="uk-UA"/>
        </a:p>
      </dgm:t>
    </dgm:pt>
    <dgm:pt modelId="{BD376515-E7DB-4114-A8C3-C0D8B74532E1}">
      <dgm:prSet custT="1"/>
      <dgm:spPr/>
      <dgm:t>
        <a:bodyPr/>
        <a:lstStyle/>
        <a:p>
          <a:pPr algn="just"/>
          <a:r>
            <a:rPr lang="uk-UA" sz="1600" b="1" noProof="0" dirty="0" smtClean="0">
              <a:latin typeface="Times New Roman" pitchFamily="18" charset="0"/>
              <a:cs typeface="Times New Roman" pitchFamily="18" charset="0"/>
            </a:rPr>
            <a:t>формування в учнів готовності й здатності до застосування компетентностей у нетипових життєвих ситуаціях;</a:t>
          </a:r>
          <a:endParaRPr lang="uk-UA" sz="1600" b="1" noProof="0" dirty="0">
            <a:latin typeface="Times New Roman" pitchFamily="18" charset="0"/>
            <a:cs typeface="Times New Roman" pitchFamily="18" charset="0"/>
          </a:endParaRPr>
        </a:p>
      </dgm:t>
    </dgm:pt>
    <dgm:pt modelId="{43271EC1-E5F9-4048-A0F5-96457BE80698}" type="parTrans" cxnId="{5A802EAC-83FB-4DCA-94FE-DC7D34040747}">
      <dgm:prSet/>
      <dgm:spPr/>
      <dgm:t>
        <a:bodyPr/>
        <a:lstStyle/>
        <a:p>
          <a:endParaRPr lang="uk-UA"/>
        </a:p>
      </dgm:t>
    </dgm:pt>
    <dgm:pt modelId="{1132BD85-5680-49EC-8086-00104CF80148}" type="sibTrans" cxnId="{5A802EAC-83FB-4DCA-94FE-DC7D34040747}">
      <dgm:prSet/>
      <dgm:spPr/>
      <dgm:t>
        <a:bodyPr/>
        <a:lstStyle/>
        <a:p>
          <a:endParaRPr lang="uk-UA"/>
        </a:p>
      </dgm:t>
    </dgm:pt>
    <dgm:pt modelId="{97562308-7A26-4C9D-BCDD-9B45F1D99A18}">
      <dgm:prSet custT="1"/>
      <dgm:spPr/>
      <dgm:t>
        <a:bodyPr/>
        <a:lstStyle/>
        <a:p>
          <a:pPr algn="just"/>
          <a:r>
            <a:rPr lang="uk-UA" sz="1600" b="1" noProof="0" dirty="0" smtClean="0">
              <a:latin typeface="Times New Roman" pitchFamily="18" charset="0"/>
              <a:cs typeface="Times New Roman" pitchFamily="18" charset="0"/>
            </a:rPr>
            <a:t>самореалізація набутих компетентностей у освітньому процесі та у житті (участь у масових заходах – конкурсах, акціях, фестивалях тощо) </a:t>
          </a:r>
          <a:endParaRPr lang="uk-UA" sz="1600" b="1" noProof="0" dirty="0">
            <a:latin typeface="Times New Roman" pitchFamily="18" charset="0"/>
            <a:cs typeface="Times New Roman" pitchFamily="18" charset="0"/>
          </a:endParaRPr>
        </a:p>
      </dgm:t>
    </dgm:pt>
    <dgm:pt modelId="{240D6A53-1367-4BE4-8E3B-10EB7D4B00F9}" type="parTrans" cxnId="{420358AB-3182-4207-A7BE-C0E1C3A2B76F}">
      <dgm:prSet/>
      <dgm:spPr/>
      <dgm:t>
        <a:bodyPr/>
        <a:lstStyle/>
        <a:p>
          <a:endParaRPr lang="uk-UA"/>
        </a:p>
      </dgm:t>
    </dgm:pt>
    <dgm:pt modelId="{B0F76BEB-4427-44E2-AE8E-58B91CEEC345}" type="sibTrans" cxnId="{420358AB-3182-4207-A7BE-C0E1C3A2B76F}">
      <dgm:prSet/>
      <dgm:spPr/>
      <dgm:t>
        <a:bodyPr/>
        <a:lstStyle/>
        <a:p>
          <a:endParaRPr lang="uk-UA"/>
        </a:p>
      </dgm:t>
    </dgm:pt>
    <dgm:pt modelId="{5F1C2D53-844A-4F18-9266-496A6AEAF56D}" type="pres">
      <dgm:prSet presAssocID="{4D17F352-7E78-4CAC-A55D-CDAD323F24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5307071-B9F5-4239-A671-E0C3FAE0DAA8}" type="pres">
      <dgm:prSet presAssocID="{28BBEF93-0BC5-4FAA-B5B2-09065F9A6F2F}" presName="linNode" presStyleCnt="0"/>
      <dgm:spPr/>
    </dgm:pt>
    <dgm:pt modelId="{637AA4F4-8E8C-43A0-BD08-4762F3C1E8E6}" type="pres">
      <dgm:prSet presAssocID="{28BBEF93-0BC5-4FAA-B5B2-09065F9A6F2F}" presName="parentText" presStyleLbl="node1" presStyleIdx="0" presStyleCnt="3" custScaleX="135292" custLinFactNeighborX="-1313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E8990C8-1D25-4215-AC1E-5289133BFB34}" type="pres">
      <dgm:prSet presAssocID="{28BBEF93-0BC5-4FAA-B5B2-09065F9A6F2F}" presName="descendantText" presStyleLbl="alignAccFollowNode1" presStyleIdx="0" presStyleCnt="3" custScaleX="94205" custScaleY="100475" custLinFactNeighborX="388" custLinFactNeighborY="-263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E808C0-F1BA-48D6-AF84-AA5630D4C00A}" type="pres">
      <dgm:prSet presAssocID="{A241F9C1-2976-4AD6-999D-200661AF83AE}" presName="sp" presStyleCnt="0"/>
      <dgm:spPr/>
    </dgm:pt>
    <dgm:pt modelId="{21F0EBEB-7528-414F-B378-BE97956A325C}" type="pres">
      <dgm:prSet presAssocID="{2DC0B8AA-7A25-485F-B41A-8917248BF28A}" presName="linNode" presStyleCnt="0"/>
      <dgm:spPr/>
    </dgm:pt>
    <dgm:pt modelId="{E89F9672-592D-4EAB-9964-0EE921EAB2D0}" type="pres">
      <dgm:prSet presAssocID="{2DC0B8AA-7A25-485F-B41A-8917248BF28A}" presName="parentText" presStyleLbl="node1" presStyleIdx="1" presStyleCnt="3" custLinFactNeighborX="-1313" custLinFactNeighborY="90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1E0A4BC-6E7E-498C-A397-01932E0C4AB9}" type="pres">
      <dgm:prSet presAssocID="{2DC0B8AA-7A25-485F-B41A-8917248BF28A}" presName="descendantText" presStyleLbl="alignAccFollowNode1" presStyleIdx="1" presStyleCnt="3" custScaleX="96954" custScaleY="119639" custLinFactNeighborX="-1961" custLinFactNeighborY="335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F2F5047-725D-44A3-9E99-993705BB3DA2}" type="pres">
      <dgm:prSet presAssocID="{DFF41524-83AA-4F22-8D18-2FFE87E3FCF5}" presName="sp" presStyleCnt="0"/>
      <dgm:spPr/>
    </dgm:pt>
    <dgm:pt modelId="{3A261273-5290-4FF9-ACB1-229526DD4287}" type="pres">
      <dgm:prSet presAssocID="{345F628C-B2F9-4825-9226-262D835C3106}" presName="linNode" presStyleCnt="0"/>
      <dgm:spPr/>
    </dgm:pt>
    <dgm:pt modelId="{2AF5444C-42BB-4B29-BD59-7E05F4A75FC0}" type="pres">
      <dgm:prSet presAssocID="{345F628C-B2F9-4825-9226-262D835C3106}" presName="parentText" presStyleLbl="node1" presStyleIdx="2" presStyleCnt="3" custScaleX="12616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91FB651-810E-49AF-975C-765A264837EE}" type="pres">
      <dgm:prSet presAssocID="{345F628C-B2F9-4825-9226-262D835C3106}" presName="descendantText" presStyleLbl="alignAccFollowNode1" presStyleIdx="2" presStyleCnt="3" custScaleX="73768" custScaleY="1201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A802EAC-83FB-4DCA-94FE-DC7D34040747}" srcId="{345F628C-B2F9-4825-9226-262D835C3106}" destId="{BD376515-E7DB-4114-A8C3-C0D8B74532E1}" srcOrd="1" destOrd="0" parTransId="{43271EC1-E5F9-4048-A0F5-96457BE80698}" sibTransId="{1132BD85-5680-49EC-8086-00104CF80148}"/>
    <dgm:cxn modelId="{61607ED8-97E6-4F58-8DEE-EA2045419D3C}" type="presOf" srcId="{8A17CDAA-7A1D-4791-B0E8-CBF6BB297532}" destId="{2E8990C8-1D25-4215-AC1E-5289133BFB34}" srcOrd="0" destOrd="0" presId="urn:microsoft.com/office/officeart/2005/8/layout/vList5"/>
    <dgm:cxn modelId="{00658220-906A-4F32-892A-BE8B56134C6E}" srcId="{4D17F352-7E78-4CAC-A55D-CDAD323F2427}" destId="{28BBEF93-0BC5-4FAA-B5B2-09065F9A6F2F}" srcOrd="0" destOrd="0" parTransId="{8AD43A1B-F3F7-4AD2-84C5-0996A952A701}" sibTransId="{A241F9C1-2976-4AD6-999D-200661AF83AE}"/>
    <dgm:cxn modelId="{D1614794-2241-41EE-9220-E826C911320D}" type="presOf" srcId="{4D17F352-7E78-4CAC-A55D-CDAD323F2427}" destId="{5F1C2D53-844A-4F18-9266-496A6AEAF56D}" srcOrd="0" destOrd="0" presId="urn:microsoft.com/office/officeart/2005/8/layout/vList5"/>
    <dgm:cxn modelId="{8539CD64-7440-4C73-AB0A-E06E3B2D7253}" type="presOf" srcId="{345F628C-B2F9-4825-9226-262D835C3106}" destId="{2AF5444C-42BB-4B29-BD59-7E05F4A75FC0}" srcOrd="0" destOrd="0" presId="urn:microsoft.com/office/officeart/2005/8/layout/vList5"/>
    <dgm:cxn modelId="{6E331C11-81A8-4817-8070-8D7CDC1B244D}" type="presOf" srcId="{BD376515-E7DB-4114-A8C3-C0D8B74532E1}" destId="{D91FB651-810E-49AF-975C-765A264837EE}" srcOrd="0" destOrd="1" presId="urn:microsoft.com/office/officeart/2005/8/layout/vList5"/>
    <dgm:cxn modelId="{1C9B555D-301F-48F6-AF72-3B7D18FCE32F}" type="presOf" srcId="{28BBEF93-0BC5-4FAA-B5B2-09065F9A6F2F}" destId="{637AA4F4-8E8C-43A0-BD08-4762F3C1E8E6}" srcOrd="0" destOrd="0" presId="urn:microsoft.com/office/officeart/2005/8/layout/vList5"/>
    <dgm:cxn modelId="{E3D364CB-7597-4535-9E03-908749C19DEA}" srcId="{28BBEF93-0BC5-4FAA-B5B2-09065F9A6F2F}" destId="{8A17CDAA-7A1D-4791-B0E8-CBF6BB297532}" srcOrd="0" destOrd="0" parTransId="{38F03B3D-6DAE-405A-8FA5-BDD4BA6895F4}" sibTransId="{2E094AE2-7610-48B0-A4D4-7236264C619A}"/>
    <dgm:cxn modelId="{831BE37C-4ECD-4D6B-A6CF-63E29B0B2227}" srcId="{2DC0B8AA-7A25-485F-B41A-8917248BF28A}" destId="{62688345-B263-46EC-A979-95AD0BDD2D01}" srcOrd="0" destOrd="0" parTransId="{4E8B29D7-A135-45D3-9727-DF5B04607E65}" sibTransId="{A1C06647-2228-401C-A7A9-5928D7B5FD6B}"/>
    <dgm:cxn modelId="{1BA4545D-3FC6-4711-84AB-430D6B934B94}" type="presOf" srcId="{008F638F-650B-4F60-A6CF-45759457060A}" destId="{21E0A4BC-6E7E-498C-A397-01932E0C4AB9}" srcOrd="0" destOrd="1" presId="urn:microsoft.com/office/officeart/2005/8/layout/vList5"/>
    <dgm:cxn modelId="{169566EC-0570-4CAE-BE5F-2411479C42AD}" type="presOf" srcId="{2DC0B8AA-7A25-485F-B41A-8917248BF28A}" destId="{E89F9672-592D-4EAB-9964-0EE921EAB2D0}" srcOrd="0" destOrd="0" presId="urn:microsoft.com/office/officeart/2005/8/layout/vList5"/>
    <dgm:cxn modelId="{CE6602EA-0139-4079-A8DF-F51397255269}" type="presOf" srcId="{94158CB3-2F31-4D27-BE51-8A734C53FFB7}" destId="{D91FB651-810E-49AF-975C-765A264837EE}" srcOrd="0" destOrd="3" presId="urn:microsoft.com/office/officeart/2005/8/layout/vList5"/>
    <dgm:cxn modelId="{CE74C915-65A6-41C3-9B20-41575E19DB3A}" type="presOf" srcId="{97562308-7A26-4C9D-BCDD-9B45F1D99A18}" destId="{D91FB651-810E-49AF-975C-765A264837EE}" srcOrd="0" destOrd="2" presId="urn:microsoft.com/office/officeart/2005/8/layout/vList5"/>
    <dgm:cxn modelId="{9ECA8614-1542-4383-9774-C350811707EC}" srcId="{345F628C-B2F9-4825-9226-262D835C3106}" destId="{94158CB3-2F31-4D27-BE51-8A734C53FFB7}" srcOrd="3" destOrd="0" parTransId="{510EB308-DB3A-4E20-A1A3-4310F51A05C6}" sibTransId="{844839A5-DF14-4BC8-B3AF-9E2BAA7A3CF0}"/>
    <dgm:cxn modelId="{72E45777-5720-45D8-A4E5-033741216C11}" type="presOf" srcId="{0C8B0E13-C80D-4299-8C0F-A9B76D419B90}" destId="{D91FB651-810E-49AF-975C-765A264837EE}" srcOrd="0" destOrd="0" presId="urn:microsoft.com/office/officeart/2005/8/layout/vList5"/>
    <dgm:cxn modelId="{1EC174CE-FD53-489B-84F3-7FE63D69F87A}" type="presOf" srcId="{62688345-B263-46EC-A979-95AD0BDD2D01}" destId="{21E0A4BC-6E7E-498C-A397-01932E0C4AB9}" srcOrd="0" destOrd="0" presId="urn:microsoft.com/office/officeart/2005/8/layout/vList5"/>
    <dgm:cxn modelId="{98D5A907-432E-4801-A606-B79151EF9C08}" srcId="{4D17F352-7E78-4CAC-A55D-CDAD323F2427}" destId="{345F628C-B2F9-4825-9226-262D835C3106}" srcOrd="2" destOrd="0" parTransId="{B5BF74A5-1DC1-4F6B-ACC9-D45B0FFE8450}" sibTransId="{DCBD3494-0883-4202-A5B5-D6CE6AA186F3}"/>
    <dgm:cxn modelId="{F2E7EE6B-D30C-4145-8E44-7911E68C2CB5}" srcId="{2DC0B8AA-7A25-485F-B41A-8917248BF28A}" destId="{008F638F-650B-4F60-A6CF-45759457060A}" srcOrd="1" destOrd="0" parTransId="{43BB95A6-EAB6-45A4-B7A6-5E3D4F07F0C6}" sibTransId="{8C36EC64-7187-49E8-86CF-35367DD624A5}"/>
    <dgm:cxn modelId="{420358AB-3182-4207-A7BE-C0E1C3A2B76F}" srcId="{345F628C-B2F9-4825-9226-262D835C3106}" destId="{97562308-7A26-4C9D-BCDD-9B45F1D99A18}" srcOrd="2" destOrd="0" parTransId="{240D6A53-1367-4BE4-8E3B-10EB7D4B00F9}" sibTransId="{B0F76BEB-4427-44E2-AE8E-58B91CEEC345}"/>
    <dgm:cxn modelId="{463965E6-39A1-4B81-B8C0-C0DB206C01EE}" srcId="{345F628C-B2F9-4825-9226-262D835C3106}" destId="{0C8B0E13-C80D-4299-8C0F-A9B76D419B90}" srcOrd="0" destOrd="0" parTransId="{AA5CA58F-2F13-4E2E-9924-72F31D0D43A3}" sibTransId="{8A6EA0CF-47E9-421F-97B1-CE30E3A1D3A3}"/>
    <dgm:cxn modelId="{8D9C2F7B-BDB2-4D19-86C5-1553C1AF0B66}" srcId="{4D17F352-7E78-4CAC-A55D-CDAD323F2427}" destId="{2DC0B8AA-7A25-485F-B41A-8917248BF28A}" srcOrd="1" destOrd="0" parTransId="{559F1374-26C3-42F3-A87A-A7C5AD98E0A3}" sibTransId="{DFF41524-83AA-4F22-8D18-2FFE87E3FCF5}"/>
    <dgm:cxn modelId="{91A4D775-2EC4-45D9-948A-710B93E4B53F}" type="presParOf" srcId="{5F1C2D53-844A-4F18-9266-496A6AEAF56D}" destId="{25307071-B9F5-4239-A671-E0C3FAE0DAA8}" srcOrd="0" destOrd="0" presId="urn:microsoft.com/office/officeart/2005/8/layout/vList5"/>
    <dgm:cxn modelId="{3D72A0DF-2145-4705-A33A-1DBFD9832750}" type="presParOf" srcId="{25307071-B9F5-4239-A671-E0C3FAE0DAA8}" destId="{637AA4F4-8E8C-43A0-BD08-4762F3C1E8E6}" srcOrd="0" destOrd="0" presId="urn:microsoft.com/office/officeart/2005/8/layout/vList5"/>
    <dgm:cxn modelId="{806318CE-65CF-4DF6-939A-8F34C0843B6E}" type="presParOf" srcId="{25307071-B9F5-4239-A671-E0C3FAE0DAA8}" destId="{2E8990C8-1D25-4215-AC1E-5289133BFB34}" srcOrd="1" destOrd="0" presId="urn:microsoft.com/office/officeart/2005/8/layout/vList5"/>
    <dgm:cxn modelId="{E2EE65C6-B674-423D-92B0-78FFE7CF5A04}" type="presParOf" srcId="{5F1C2D53-844A-4F18-9266-496A6AEAF56D}" destId="{ACE808C0-F1BA-48D6-AF84-AA5630D4C00A}" srcOrd="1" destOrd="0" presId="urn:microsoft.com/office/officeart/2005/8/layout/vList5"/>
    <dgm:cxn modelId="{65CD25DD-DCED-436B-BE6D-D86311000ADC}" type="presParOf" srcId="{5F1C2D53-844A-4F18-9266-496A6AEAF56D}" destId="{21F0EBEB-7528-414F-B378-BE97956A325C}" srcOrd="2" destOrd="0" presId="urn:microsoft.com/office/officeart/2005/8/layout/vList5"/>
    <dgm:cxn modelId="{190C355F-9B57-404F-9ED8-C6D129C0B7FB}" type="presParOf" srcId="{21F0EBEB-7528-414F-B378-BE97956A325C}" destId="{E89F9672-592D-4EAB-9964-0EE921EAB2D0}" srcOrd="0" destOrd="0" presId="urn:microsoft.com/office/officeart/2005/8/layout/vList5"/>
    <dgm:cxn modelId="{540FD476-56A0-466C-8071-31127A3D3775}" type="presParOf" srcId="{21F0EBEB-7528-414F-B378-BE97956A325C}" destId="{21E0A4BC-6E7E-498C-A397-01932E0C4AB9}" srcOrd="1" destOrd="0" presId="urn:microsoft.com/office/officeart/2005/8/layout/vList5"/>
    <dgm:cxn modelId="{D6038B4D-C17F-473B-966B-E6F242CB46B1}" type="presParOf" srcId="{5F1C2D53-844A-4F18-9266-496A6AEAF56D}" destId="{6F2F5047-725D-44A3-9E99-993705BB3DA2}" srcOrd="3" destOrd="0" presId="urn:microsoft.com/office/officeart/2005/8/layout/vList5"/>
    <dgm:cxn modelId="{4A9AA604-1361-4305-96E9-ED95873B9614}" type="presParOf" srcId="{5F1C2D53-844A-4F18-9266-496A6AEAF56D}" destId="{3A261273-5290-4FF9-ACB1-229526DD4287}" srcOrd="4" destOrd="0" presId="urn:microsoft.com/office/officeart/2005/8/layout/vList5"/>
    <dgm:cxn modelId="{F44C513C-8967-4D34-9381-C93112AA97C4}" type="presParOf" srcId="{3A261273-5290-4FF9-ACB1-229526DD4287}" destId="{2AF5444C-42BB-4B29-BD59-7E05F4A75FC0}" srcOrd="0" destOrd="0" presId="urn:microsoft.com/office/officeart/2005/8/layout/vList5"/>
    <dgm:cxn modelId="{A891626C-EF4B-4B1C-871F-DC5E4E64DB49}" type="presParOf" srcId="{3A261273-5290-4FF9-ACB1-229526DD4287}" destId="{D91FB651-810E-49AF-975C-765A264837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73C6A-EA44-4BA2-817E-6751596AFACE}">
      <dsp:nvSpPr>
        <dsp:cNvPr id="0" name=""/>
        <dsp:cNvSpPr/>
      </dsp:nvSpPr>
      <dsp:spPr>
        <a:xfrm>
          <a:off x="1425629" y="489761"/>
          <a:ext cx="4259057" cy="425896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u="none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КОМПЕТЕНТНІСТЬ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u="none" kern="1200" dirty="0" smtClean="0">
              <a:solidFill>
                <a:srgbClr val="C00000"/>
              </a:solidFill>
            </a:rPr>
            <a:t>учня</a:t>
          </a:r>
          <a:endParaRPr lang="uk-UA" sz="2800" b="1" u="none" kern="1200" dirty="0">
            <a:solidFill>
              <a:srgbClr val="C00000"/>
            </a:solidFill>
          </a:endParaRPr>
        </a:p>
      </dsp:txBody>
      <dsp:txXfrm>
        <a:off x="2049353" y="1113472"/>
        <a:ext cx="3011609" cy="3011543"/>
      </dsp:txXfrm>
    </dsp:sp>
    <dsp:sp modelId="{471C4307-8A65-464D-9A67-DE49105BD2B7}">
      <dsp:nvSpPr>
        <dsp:cNvPr id="0" name=""/>
        <dsp:cNvSpPr/>
      </dsp:nvSpPr>
      <dsp:spPr>
        <a:xfrm>
          <a:off x="6194362" y="4706243"/>
          <a:ext cx="473668" cy="47366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A2F66-9662-4044-8936-CFBE5029E675}">
      <dsp:nvSpPr>
        <dsp:cNvPr id="0" name=""/>
        <dsp:cNvSpPr/>
      </dsp:nvSpPr>
      <dsp:spPr>
        <a:xfrm>
          <a:off x="2734159" y="4432289"/>
          <a:ext cx="342974" cy="343304"/>
        </a:xfrm>
        <a:prstGeom prst="ellipse">
          <a:avLst/>
        </a:prstGeom>
        <a:solidFill>
          <a:schemeClr val="accent5">
            <a:hueOff val="-1504650"/>
            <a:satOff val="3705"/>
            <a:lumOff val="-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2DCED6-0294-4225-A478-88EBB978D043}">
      <dsp:nvSpPr>
        <dsp:cNvPr id="0" name=""/>
        <dsp:cNvSpPr/>
      </dsp:nvSpPr>
      <dsp:spPr>
        <a:xfrm>
          <a:off x="5192246" y="2329372"/>
          <a:ext cx="342974" cy="343304"/>
        </a:xfrm>
        <a:prstGeom prst="ellipse">
          <a:avLst/>
        </a:prstGeom>
        <a:solidFill>
          <a:schemeClr val="accent5">
            <a:hueOff val="-3009300"/>
            <a:satOff val="7410"/>
            <a:lumOff val="-1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59310E-1E8A-4198-A527-512568674F89}">
      <dsp:nvSpPr>
        <dsp:cNvPr id="0" name=""/>
        <dsp:cNvSpPr/>
      </dsp:nvSpPr>
      <dsp:spPr>
        <a:xfrm>
          <a:off x="4317543" y="4797485"/>
          <a:ext cx="473668" cy="473660"/>
        </a:xfrm>
        <a:prstGeom prst="ellipse">
          <a:avLst/>
        </a:prstGeom>
        <a:solidFill>
          <a:schemeClr val="accent5">
            <a:hueOff val="-4513949"/>
            <a:satOff val="11115"/>
            <a:lumOff val="-2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EDE1B-1B79-4146-B01A-8E628A29AFAC}">
      <dsp:nvSpPr>
        <dsp:cNvPr id="0" name=""/>
        <dsp:cNvSpPr/>
      </dsp:nvSpPr>
      <dsp:spPr>
        <a:xfrm>
          <a:off x="2411322" y="1094698"/>
          <a:ext cx="1259737" cy="92750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84AE96-1E6E-4F46-B018-7B1FCC1C7D9F}">
      <dsp:nvSpPr>
        <dsp:cNvPr id="0" name=""/>
        <dsp:cNvSpPr/>
      </dsp:nvSpPr>
      <dsp:spPr>
        <a:xfrm>
          <a:off x="2354521" y="3788073"/>
          <a:ext cx="342974" cy="343304"/>
        </a:xfrm>
        <a:prstGeom prst="ellipse">
          <a:avLst/>
        </a:prstGeom>
        <a:solidFill>
          <a:schemeClr val="accent5">
            <a:hueOff val="-7523249"/>
            <a:satOff val="18525"/>
            <a:lumOff val="-4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9BBB9-82CD-46B1-9744-B44D96D0046C}">
      <dsp:nvSpPr>
        <dsp:cNvPr id="0" name=""/>
        <dsp:cNvSpPr/>
      </dsp:nvSpPr>
      <dsp:spPr>
        <a:xfrm>
          <a:off x="21644" y="222005"/>
          <a:ext cx="2498422" cy="1800396"/>
        </a:xfrm>
        <a:prstGeom prst="ellipse">
          <a:avLst/>
        </a:prstGeom>
        <a:solidFill>
          <a:schemeClr val="accent5">
            <a:hueOff val="-9027899"/>
            <a:satOff val="22229"/>
            <a:lumOff val="-4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ставлення</a:t>
          </a:r>
          <a:endParaRPr lang="uk-UA" sz="1800" b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7529" y="485667"/>
        <a:ext cx="1766652" cy="1273072"/>
      </dsp:txXfrm>
    </dsp:sp>
    <dsp:sp modelId="{AD842FFB-4202-4B95-AB37-BB8231D33E39}">
      <dsp:nvSpPr>
        <dsp:cNvPr id="0" name=""/>
        <dsp:cNvSpPr/>
      </dsp:nvSpPr>
      <dsp:spPr>
        <a:xfrm>
          <a:off x="3719033" y="1657638"/>
          <a:ext cx="466866" cy="395104"/>
        </a:xfrm>
        <a:prstGeom prst="ellipse">
          <a:avLst/>
        </a:prstGeom>
        <a:solidFill>
          <a:schemeClr val="accent5">
            <a:hueOff val="-10532548"/>
            <a:satOff val="25934"/>
            <a:lumOff val="-5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CB3B28-D43C-4FCE-B884-37732768F700}">
      <dsp:nvSpPr>
        <dsp:cNvPr id="0" name=""/>
        <dsp:cNvSpPr/>
      </dsp:nvSpPr>
      <dsp:spPr>
        <a:xfrm>
          <a:off x="245411" y="3493475"/>
          <a:ext cx="1947474" cy="1738435"/>
        </a:xfrm>
        <a:prstGeom prst="ellipse">
          <a:avLst/>
        </a:prstGeom>
        <a:solidFill>
          <a:schemeClr val="accent5">
            <a:hueOff val="-12037199"/>
            <a:satOff val="29639"/>
            <a:lumOff val="-6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A13A9-4BA1-49D6-BC70-A35F2373211B}">
      <dsp:nvSpPr>
        <dsp:cNvPr id="0" name=""/>
        <dsp:cNvSpPr/>
      </dsp:nvSpPr>
      <dsp:spPr>
        <a:xfrm>
          <a:off x="4206750" y="0"/>
          <a:ext cx="2445074" cy="2285374"/>
        </a:xfrm>
        <a:prstGeom prst="ellipse">
          <a:avLst/>
        </a:prstGeom>
        <a:solidFill>
          <a:schemeClr val="accent5">
            <a:hueOff val="-13541849"/>
            <a:satOff val="33344"/>
            <a:lumOff val="-7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2000" b="1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предметні знання</a:t>
          </a:r>
          <a:endParaRPr lang="uk-UA" sz="2000" b="1" kern="12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64823" y="334685"/>
        <a:ext cx="1728928" cy="1616004"/>
      </dsp:txXfrm>
    </dsp:sp>
    <dsp:sp modelId="{B5C84122-426A-47CD-BAEA-3321DDB9CE09}">
      <dsp:nvSpPr>
        <dsp:cNvPr id="0" name=""/>
        <dsp:cNvSpPr/>
      </dsp:nvSpPr>
      <dsp:spPr>
        <a:xfrm>
          <a:off x="5657351" y="2535203"/>
          <a:ext cx="473668" cy="473660"/>
        </a:xfrm>
        <a:prstGeom prst="ellipse">
          <a:avLst/>
        </a:prstGeom>
        <a:solidFill>
          <a:schemeClr val="accent5">
            <a:hueOff val="-15046498"/>
            <a:satOff val="37049"/>
            <a:lumOff val="-8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2C32C-252B-4495-BDE0-51ABB37DF51B}">
      <dsp:nvSpPr>
        <dsp:cNvPr id="0" name=""/>
        <dsp:cNvSpPr/>
      </dsp:nvSpPr>
      <dsp:spPr>
        <a:xfrm>
          <a:off x="247432" y="3332022"/>
          <a:ext cx="342974" cy="343304"/>
        </a:xfrm>
        <a:prstGeom prst="ellipse">
          <a:avLst/>
        </a:prstGeom>
        <a:solidFill>
          <a:schemeClr val="accent5">
            <a:hueOff val="-16551149"/>
            <a:satOff val="40754"/>
            <a:lumOff val="-8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B3089-2BE5-4039-91D6-60AEE7C102DF}">
      <dsp:nvSpPr>
        <dsp:cNvPr id="0" name=""/>
        <dsp:cNvSpPr/>
      </dsp:nvSpPr>
      <dsp:spPr>
        <a:xfrm>
          <a:off x="5040881" y="4908981"/>
          <a:ext cx="342974" cy="343304"/>
        </a:xfrm>
        <a:prstGeom prst="ellipse">
          <a:avLst/>
        </a:prstGeom>
        <a:solidFill>
          <a:schemeClr val="accent5">
            <a:hueOff val="-18055798"/>
            <a:satOff val="44459"/>
            <a:lumOff val="-9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8990C8-1D25-4215-AC1E-5289133BFB34}">
      <dsp:nvSpPr>
        <dsp:cNvPr id="0" name=""/>
        <dsp:cNvSpPr/>
      </dsp:nvSpPr>
      <dsp:spPr>
        <a:xfrm rot="5400000">
          <a:off x="4993053" y="-1398511"/>
          <a:ext cx="1621713" cy="4523571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noProof="0" dirty="0" smtClean="0">
              <a:latin typeface="Times New Roman" pitchFamily="18" charset="0"/>
              <a:cs typeface="Times New Roman" pitchFamily="18" charset="0"/>
            </a:rPr>
            <a:t>актуалізація потреб;</a:t>
          </a:r>
          <a:endParaRPr lang="uk-UA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noProof="0" dirty="0" smtClean="0">
              <a:latin typeface="Times New Roman" pitchFamily="18" charset="0"/>
              <a:cs typeface="Times New Roman" pitchFamily="18" charset="0"/>
            </a:rPr>
            <a:t>збудження пізнавального  інтересу, розвиток допитливості;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noProof="0" dirty="0" smtClean="0">
              <a:latin typeface="Times New Roman" pitchFamily="18" charset="0"/>
              <a:cs typeface="Times New Roman" pitchFamily="18" charset="0"/>
            </a:rPr>
            <a:t>закріплення </a:t>
          </a:r>
          <a:r>
            <a:rPr lang="uk-UA" sz="1600" b="1" kern="1200" noProof="0" dirty="0" err="1" smtClean="0">
              <a:latin typeface="Times New Roman" pitchFamily="18" charset="0"/>
              <a:cs typeface="Times New Roman" pitchFamily="18" charset="0"/>
            </a:rPr>
            <a:t>особистісно</a:t>
          </a:r>
          <a:r>
            <a:rPr lang="uk-UA" sz="1600" b="1" kern="1200" noProof="0" dirty="0" smtClean="0">
              <a:latin typeface="Times New Roman" pitchFamily="18" charset="0"/>
              <a:cs typeface="Times New Roman" pitchFamily="18" charset="0"/>
            </a:rPr>
            <a:t> значущого сенсу навчальних дій, формування внутрішньої потреби навчатися;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noProof="0" dirty="0" smtClean="0">
              <a:latin typeface="Times New Roman" pitchFamily="18" charset="0"/>
              <a:cs typeface="Times New Roman" pitchFamily="18" charset="0"/>
            </a:rPr>
            <a:t>виховання прагнення долати труднощі</a:t>
          </a:r>
        </a:p>
      </dsp:txBody>
      <dsp:txXfrm rot="-5400000">
        <a:off x="3542124" y="131584"/>
        <a:ext cx="4444405" cy="1463381"/>
      </dsp:txXfrm>
    </dsp:sp>
    <dsp:sp modelId="{637AA4F4-8E8C-43A0-BD08-4762F3C1E8E6}">
      <dsp:nvSpPr>
        <dsp:cNvPr id="0" name=""/>
        <dsp:cNvSpPr/>
      </dsp:nvSpPr>
      <dsp:spPr>
        <a:xfrm>
          <a:off x="0" y="0"/>
          <a:ext cx="3553676" cy="169436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bg1"/>
              </a:solidFill>
            </a:rPr>
            <a:t>І етап - </a:t>
          </a:r>
          <a:r>
            <a:rPr lang="uk-UA" sz="1900" b="1" kern="1200" dirty="0" smtClean="0">
              <a:solidFill>
                <a:srgbClr val="002060"/>
              </a:solidFill>
            </a:rPr>
            <a:t>«Стимулювання позитивної мотивації до набуття учнями компетентностей»</a:t>
          </a:r>
          <a:endParaRPr lang="uk-UA" sz="1900" b="1" kern="1200" dirty="0">
            <a:solidFill>
              <a:srgbClr val="002060"/>
            </a:solidFill>
          </a:endParaRPr>
        </a:p>
      </dsp:txBody>
      <dsp:txXfrm>
        <a:off x="82712" y="82712"/>
        <a:ext cx="3388252" cy="1528943"/>
      </dsp:txXfrm>
    </dsp:sp>
    <dsp:sp modelId="{21E0A4BC-6E7E-498C-A397-01932E0C4AB9}">
      <dsp:nvSpPr>
        <dsp:cNvPr id="0" name=""/>
        <dsp:cNvSpPr/>
      </dsp:nvSpPr>
      <dsp:spPr>
        <a:xfrm rot="5400000">
          <a:off x="4593054" y="65153"/>
          <a:ext cx="2054224" cy="5465501"/>
        </a:xfrm>
        <a:prstGeom prst="round2SameRect">
          <a:avLst/>
        </a:prstGeom>
        <a:solidFill>
          <a:schemeClr val="accent5">
            <a:tint val="40000"/>
            <a:alpha val="90000"/>
            <a:hueOff val="-9450891"/>
            <a:satOff val="25405"/>
            <a:lumOff val="932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9450891"/>
              <a:satOff val="25405"/>
              <a:lumOff val="9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4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noProof="0" dirty="0" smtClean="0">
              <a:latin typeface="Times New Roman" pitchFamily="18" charset="0"/>
              <a:cs typeface="Times New Roman" pitchFamily="18" charset="0"/>
            </a:rPr>
            <a:t>спрямовувався на появу здивування, зацікавленості, емоційного відгуку  (прийом «Джерела інформації» повідомлення про цікаві  факти, події в мистецтві, життя діяльність відомих  митців; використання епіграфів, цитат, відео , візуального (музичного) ряду)</a:t>
          </a:r>
          <a:r>
            <a:rPr lang="uk-UA" sz="1600" kern="1200" noProof="0" dirty="0" smtClean="0">
              <a:latin typeface="Times New Roman" pitchFamily="18" charset="0"/>
              <a:cs typeface="Times New Roman" pitchFamily="18" charset="0"/>
            </a:rPr>
            <a:t>;</a:t>
          </a:r>
          <a:endParaRPr lang="uk-UA" sz="1600" b="1" kern="1200" noProof="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noProof="0" dirty="0" smtClean="0">
              <a:latin typeface="Times New Roman" pitchFamily="18" charset="0"/>
              <a:cs typeface="Times New Roman" pitchFamily="18" charset="0"/>
            </a:rPr>
            <a:t>створення позитивних емоцій, позитивного настрою, налаштування на успіх</a:t>
          </a:r>
          <a:endParaRPr lang="uk-UA" sz="1600" b="1" kern="1200" noProof="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887416" y="1871071"/>
        <a:ext cx="5365222" cy="1853666"/>
      </dsp:txXfrm>
    </dsp:sp>
    <dsp:sp modelId="{E89F9672-592D-4EAB-9964-0EE921EAB2D0}">
      <dsp:nvSpPr>
        <dsp:cNvPr id="0" name=""/>
        <dsp:cNvSpPr/>
      </dsp:nvSpPr>
      <dsp:spPr>
        <a:xfrm>
          <a:off x="0" y="1962729"/>
          <a:ext cx="2886654" cy="1694367"/>
        </a:xfrm>
        <a:prstGeom prst="roundRect">
          <a:avLst/>
        </a:prstGeom>
        <a:solidFill>
          <a:schemeClr val="accent5">
            <a:hueOff val="-9027899"/>
            <a:satOff val="22229"/>
            <a:lumOff val="-4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noProof="0" dirty="0" smtClean="0">
              <a:solidFill>
                <a:srgbClr val="002060"/>
              </a:solidFill>
            </a:rPr>
            <a:t>Метод стимулювання інтересу</a:t>
          </a:r>
          <a:endParaRPr lang="uk-UA" sz="2400" b="1" kern="1200" noProof="0" dirty="0">
            <a:solidFill>
              <a:srgbClr val="002060"/>
            </a:solidFill>
          </a:endParaRPr>
        </a:p>
      </dsp:txBody>
      <dsp:txXfrm>
        <a:off x="82712" y="2045441"/>
        <a:ext cx="2721230" cy="1528943"/>
      </dsp:txXfrm>
    </dsp:sp>
    <dsp:sp modelId="{D91FB651-810E-49AF-975C-765A264837EE}">
      <dsp:nvSpPr>
        <dsp:cNvPr id="0" name=""/>
        <dsp:cNvSpPr/>
      </dsp:nvSpPr>
      <dsp:spPr>
        <a:xfrm rot="5400000">
          <a:off x="4648366" y="2276186"/>
          <a:ext cx="1766561" cy="5054287"/>
        </a:xfrm>
        <a:prstGeom prst="round2SameRect">
          <a:avLst/>
        </a:prstGeom>
        <a:solidFill>
          <a:schemeClr val="accent5">
            <a:tint val="40000"/>
            <a:alpha val="90000"/>
            <a:hueOff val="-18901782"/>
            <a:satOff val="50809"/>
            <a:lumOff val="1863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8901782"/>
              <a:satOff val="50809"/>
              <a:lumOff val="1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noProof="0" dirty="0" smtClean="0">
              <a:latin typeface="Times New Roman" pitchFamily="18" charset="0"/>
              <a:cs typeface="Times New Roman" pitchFamily="18" charset="0"/>
            </a:rPr>
            <a:t>акцентування уваги на  практичній значущості  компетентностей учнів у освітньому процесі, в житті;</a:t>
          </a:r>
          <a:endParaRPr lang="uk-UA" sz="1600" b="1" kern="1200" noProof="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noProof="0" dirty="0" smtClean="0">
              <a:latin typeface="Times New Roman" pitchFamily="18" charset="0"/>
              <a:cs typeface="Times New Roman" pitchFamily="18" charset="0"/>
            </a:rPr>
            <a:t>усвідомлення цінності  творів мистецтва як культурного надбання людства, цінності навчального предмету,  ролі  компетентностей (предметної мистецької, міжпредметної) </a:t>
          </a:r>
          <a:endParaRPr lang="uk-UA" sz="1600" b="1" kern="1200" noProof="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500" kern="1200" dirty="0"/>
        </a:p>
      </dsp:txBody>
      <dsp:txXfrm rot="-5400000">
        <a:off x="3004503" y="4006285"/>
        <a:ext cx="4968051" cy="1594089"/>
      </dsp:txXfrm>
    </dsp:sp>
    <dsp:sp modelId="{2AF5444C-42BB-4B29-BD59-7E05F4A75FC0}">
      <dsp:nvSpPr>
        <dsp:cNvPr id="0" name=""/>
        <dsp:cNvSpPr/>
      </dsp:nvSpPr>
      <dsp:spPr>
        <a:xfrm>
          <a:off x="385" y="3956146"/>
          <a:ext cx="3004117" cy="1694367"/>
        </a:xfrm>
        <a:prstGeom prst="roundRect">
          <a:avLst/>
        </a:prstGeom>
        <a:solidFill>
          <a:schemeClr val="accent5">
            <a:hueOff val="-18055798"/>
            <a:satOff val="44459"/>
            <a:lumOff val="-9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002060"/>
              </a:solidFill>
            </a:rPr>
            <a:t>Метод актуалізації життєвого досвіду</a:t>
          </a:r>
          <a:endParaRPr lang="uk-UA" sz="2400" b="1" kern="1200" dirty="0">
            <a:solidFill>
              <a:srgbClr val="002060"/>
            </a:solidFill>
          </a:endParaRPr>
        </a:p>
      </dsp:txBody>
      <dsp:txXfrm>
        <a:off x="83097" y="4038858"/>
        <a:ext cx="2838693" cy="15289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8990C8-1D25-4215-AC1E-5289133BFB34}">
      <dsp:nvSpPr>
        <dsp:cNvPr id="0" name=""/>
        <dsp:cNvSpPr/>
      </dsp:nvSpPr>
      <dsp:spPr>
        <a:xfrm rot="5400000">
          <a:off x="5269815" y="-1383623"/>
          <a:ext cx="1548177" cy="461804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організація спільної практичної діяльності, партнерських відносин та діалогової взаємодії суб’єктів освітнього процесу</a:t>
          </a:r>
          <a:endParaRPr lang="uk-UA" sz="1600" kern="1200" dirty="0"/>
        </a:p>
      </dsp:txBody>
      <dsp:txXfrm rot="-5400000">
        <a:off x="3734881" y="226887"/>
        <a:ext cx="4542470" cy="1397025"/>
      </dsp:txXfrm>
    </dsp:sp>
    <dsp:sp modelId="{637AA4F4-8E8C-43A0-BD08-4762F3C1E8E6}">
      <dsp:nvSpPr>
        <dsp:cNvPr id="0" name=""/>
        <dsp:cNvSpPr/>
      </dsp:nvSpPr>
      <dsp:spPr>
        <a:xfrm>
          <a:off x="0" y="9"/>
          <a:ext cx="3730602" cy="192607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noProof="0" dirty="0" smtClean="0"/>
            <a:t>ІІ етап – </a:t>
          </a:r>
          <a:r>
            <a:rPr lang="uk-UA" sz="2300" b="1" kern="1200" noProof="0" dirty="0" smtClean="0">
              <a:solidFill>
                <a:srgbClr val="002060"/>
              </a:solidFill>
            </a:rPr>
            <a:t>«Операційно-діяльний»</a:t>
          </a:r>
          <a:endParaRPr lang="uk-UA" sz="2300" b="1" kern="1200" dirty="0">
            <a:solidFill>
              <a:srgbClr val="002060"/>
            </a:solidFill>
          </a:endParaRPr>
        </a:p>
      </dsp:txBody>
      <dsp:txXfrm>
        <a:off x="94023" y="94032"/>
        <a:ext cx="3542556" cy="1738027"/>
      </dsp:txXfrm>
    </dsp:sp>
    <dsp:sp modelId="{21E0A4BC-6E7E-498C-A397-01932E0C4AB9}">
      <dsp:nvSpPr>
        <dsp:cNvPr id="0" name=""/>
        <dsp:cNvSpPr/>
      </dsp:nvSpPr>
      <dsp:spPr>
        <a:xfrm rot="5400000">
          <a:off x="4620010" y="448523"/>
          <a:ext cx="1843467" cy="5183038"/>
        </a:xfrm>
        <a:prstGeom prst="round2SameRect">
          <a:avLst/>
        </a:prstGeom>
        <a:solidFill>
          <a:schemeClr val="accent5">
            <a:tint val="40000"/>
            <a:alpha val="90000"/>
            <a:hueOff val="-9450891"/>
            <a:satOff val="25405"/>
            <a:lumOff val="932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9450891"/>
              <a:satOff val="25405"/>
              <a:lumOff val="9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noProof="0" dirty="0" smtClean="0">
              <a:latin typeface="Times New Roman" pitchFamily="18" charset="0"/>
              <a:cs typeface="Times New Roman" pitchFamily="18" charset="0"/>
            </a:rPr>
            <a:t>творчий аналіз, порівняння, синтез, узагальнення та конкретизація навчальних матеріалів учнями на основі самостійного пошуку та одержання нової інформації; </a:t>
          </a:r>
          <a:endParaRPr lang="uk-UA" sz="1600" b="1" kern="1200" noProof="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noProof="0" dirty="0" smtClean="0">
              <a:latin typeface="Times New Roman" pitchFamily="18" charset="0"/>
              <a:cs typeface="Times New Roman" pitchFamily="18" charset="0"/>
            </a:rPr>
            <a:t>інтерпретація учнями творів </a:t>
          </a:r>
          <a:r>
            <a:rPr lang="uk-UA" sz="1600" b="1" kern="1200" noProof="0" dirty="0">
              <a:latin typeface="Times New Roman" pitchFamily="18" charset="0"/>
              <a:cs typeface="Times New Roman" pitchFamily="18" charset="0"/>
            </a:rPr>
            <a:t>мистецтва</a:t>
          </a:r>
          <a:r>
            <a:rPr lang="uk-UA" sz="1600" b="1" kern="1200" noProof="0" dirty="0" smtClean="0">
              <a:latin typeface="Times New Roman" pitchFamily="18" charset="0"/>
              <a:cs typeface="Times New Roman" pitchFamily="18" charset="0"/>
            </a:rPr>
            <a:t>; виконання вправ; </a:t>
          </a:r>
          <a:r>
            <a:rPr lang="uk-UA" sz="1600" b="1" kern="1200" noProof="0" dirty="0">
              <a:latin typeface="Times New Roman" pitchFamily="18" charset="0"/>
              <a:cs typeface="Times New Roman" pitchFamily="18" charset="0"/>
            </a:rPr>
            <a:t>робота з Інтернет-ресурсами тощо</a:t>
          </a:r>
        </a:p>
      </dsp:txBody>
      <dsp:txXfrm rot="-5400000">
        <a:off x="2950225" y="2208300"/>
        <a:ext cx="5093047" cy="1663485"/>
      </dsp:txXfrm>
    </dsp:sp>
    <dsp:sp modelId="{E89F9672-592D-4EAB-9964-0EE921EAB2D0}">
      <dsp:nvSpPr>
        <dsp:cNvPr id="0" name=""/>
        <dsp:cNvSpPr/>
      </dsp:nvSpPr>
      <dsp:spPr>
        <a:xfrm>
          <a:off x="0" y="2042649"/>
          <a:ext cx="3007054" cy="1926073"/>
        </a:xfrm>
        <a:prstGeom prst="roundRect">
          <a:avLst/>
        </a:prstGeom>
        <a:solidFill>
          <a:schemeClr val="accent5">
            <a:hueOff val="-9027899"/>
            <a:satOff val="22229"/>
            <a:lumOff val="-4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noProof="0" dirty="0" smtClean="0">
              <a:solidFill>
                <a:srgbClr val="002060"/>
              </a:solidFill>
            </a:rPr>
            <a:t>Методи активного залучення учнів у навчальну діяльність</a:t>
          </a:r>
          <a:endParaRPr lang="uk-UA" sz="2300" b="1" kern="1200" noProof="0" dirty="0">
            <a:solidFill>
              <a:srgbClr val="002060"/>
            </a:solidFill>
          </a:endParaRPr>
        </a:p>
      </dsp:txBody>
      <dsp:txXfrm>
        <a:off x="94023" y="2136672"/>
        <a:ext cx="2819008" cy="1738027"/>
      </dsp:txXfrm>
    </dsp:sp>
    <dsp:sp modelId="{D91FB651-810E-49AF-975C-765A264837EE}">
      <dsp:nvSpPr>
        <dsp:cNvPr id="0" name=""/>
        <dsp:cNvSpPr/>
      </dsp:nvSpPr>
      <dsp:spPr>
        <a:xfrm rot="5400000">
          <a:off x="4842307" y="3038936"/>
          <a:ext cx="1850787" cy="3943544"/>
        </a:xfrm>
        <a:prstGeom prst="round2SameRect">
          <a:avLst/>
        </a:prstGeom>
        <a:solidFill>
          <a:schemeClr val="accent5">
            <a:tint val="40000"/>
            <a:alpha val="90000"/>
            <a:hueOff val="-18901782"/>
            <a:satOff val="50809"/>
            <a:lumOff val="1863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8901782"/>
              <a:satOff val="50809"/>
              <a:lumOff val="1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600" b="1" kern="1200" noProof="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noProof="0" dirty="0" smtClean="0">
              <a:latin typeface="Times New Roman" pitchFamily="18" charset="0"/>
              <a:cs typeface="Times New Roman" pitchFamily="18" charset="0"/>
            </a:rPr>
            <a:t>формування в учнів готовності й здатності до застосування компетентностей у нетипових життєвих ситуаціях;</a:t>
          </a:r>
          <a:endParaRPr lang="uk-UA" sz="1600" b="1" kern="1200" noProof="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b="1" kern="1200" noProof="0" dirty="0" smtClean="0">
              <a:latin typeface="Times New Roman" pitchFamily="18" charset="0"/>
              <a:cs typeface="Times New Roman" pitchFamily="18" charset="0"/>
            </a:rPr>
            <a:t>самореалізація набутих компетентностей у освітньому процесі та у житті (участь у масових заходах – конкурсах, акціях, фестивалях тощо) </a:t>
          </a:r>
          <a:endParaRPr lang="uk-UA" sz="1600" b="1" kern="1200" noProof="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200" kern="1200" dirty="0"/>
        </a:p>
      </dsp:txBody>
      <dsp:txXfrm rot="-5400000">
        <a:off x="3795929" y="4175662"/>
        <a:ext cx="3853196" cy="1670091"/>
      </dsp:txXfrm>
    </dsp:sp>
    <dsp:sp modelId="{2AF5444C-42BB-4B29-BD59-7E05F4A75FC0}">
      <dsp:nvSpPr>
        <dsp:cNvPr id="0" name=""/>
        <dsp:cNvSpPr/>
      </dsp:nvSpPr>
      <dsp:spPr>
        <a:xfrm>
          <a:off x="2139" y="4047672"/>
          <a:ext cx="3793789" cy="1926073"/>
        </a:xfrm>
        <a:prstGeom prst="roundRect">
          <a:avLst/>
        </a:prstGeom>
        <a:solidFill>
          <a:schemeClr val="accent5">
            <a:hueOff val="-18055798"/>
            <a:satOff val="44459"/>
            <a:lumOff val="-9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/>
            <a:t>ІІІ етап – </a:t>
          </a:r>
          <a:r>
            <a:rPr lang="uk-UA" sz="2300" b="1" kern="1200" dirty="0" smtClean="0">
              <a:solidFill>
                <a:srgbClr val="002060"/>
              </a:solidFill>
            </a:rPr>
            <a:t>«Практично-рефлексивний»</a:t>
          </a:r>
          <a:endParaRPr lang="uk-UA" sz="2300" b="1" kern="1200" dirty="0">
            <a:solidFill>
              <a:srgbClr val="002060"/>
            </a:solidFill>
          </a:endParaRPr>
        </a:p>
      </dsp:txBody>
      <dsp:txXfrm>
        <a:off x="96162" y="4141695"/>
        <a:ext cx="3605743" cy="1738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E2A5F86-76B2-4E4B-ACBA-4A5E6C676AEC}" type="datetimeFigureOut">
              <a:rPr lang="uk-UA" smtClean="0"/>
              <a:t>28.09.2017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61372C-1EE4-4BB4-A0BA-A0C1F743BA2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5F86-76B2-4E4B-ACBA-4A5E6C676AEC}" type="datetimeFigureOut">
              <a:rPr lang="uk-UA" smtClean="0"/>
              <a:t>28.09.2017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372C-1EE4-4BB4-A0BA-A0C1F743BA2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5F86-76B2-4E4B-ACBA-4A5E6C676AEC}" type="datetimeFigureOut">
              <a:rPr lang="uk-UA" smtClean="0"/>
              <a:t>28.09.2017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372C-1EE4-4BB4-A0BA-A0C1F743BA2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2A5F86-76B2-4E4B-ACBA-4A5E6C676AEC}" type="datetimeFigureOut">
              <a:rPr lang="uk-UA" smtClean="0"/>
              <a:t>28.09.2017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61372C-1EE4-4BB4-A0BA-A0C1F743BA21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E2A5F86-76B2-4E4B-ACBA-4A5E6C676AEC}" type="datetimeFigureOut">
              <a:rPr lang="uk-UA" smtClean="0"/>
              <a:t>28.09.2017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61372C-1EE4-4BB4-A0BA-A0C1F743BA2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5F86-76B2-4E4B-ACBA-4A5E6C676AEC}" type="datetimeFigureOut">
              <a:rPr lang="uk-UA" smtClean="0"/>
              <a:t>28.09.2017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372C-1EE4-4BB4-A0BA-A0C1F743BA21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5F86-76B2-4E4B-ACBA-4A5E6C676AEC}" type="datetimeFigureOut">
              <a:rPr lang="uk-UA" smtClean="0"/>
              <a:t>28.09.2017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372C-1EE4-4BB4-A0BA-A0C1F743BA21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2A5F86-76B2-4E4B-ACBA-4A5E6C676AEC}" type="datetimeFigureOut">
              <a:rPr lang="uk-UA" smtClean="0"/>
              <a:t>28.09.2017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61372C-1EE4-4BB4-A0BA-A0C1F743BA21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5F86-76B2-4E4B-ACBA-4A5E6C676AEC}" type="datetimeFigureOut">
              <a:rPr lang="uk-UA" smtClean="0"/>
              <a:t>28.09.2017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372C-1EE4-4BB4-A0BA-A0C1F743BA2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2A5F86-76B2-4E4B-ACBA-4A5E6C676AEC}" type="datetimeFigureOut">
              <a:rPr lang="uk-UA" smtClean="0"/>
              <a:t>28.09.2017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61372C-1EE4-4BB4-A0BA-A0C1F743BA21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2A5F86-76B2-4E4B-ACBA-4A5E6C676AEC}" type="datetimeFigureOut">
              <a:rPr lang="uk-UA" smtClean="0"/>
              <a:t>28.09.2017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61372C-1EE4-4BB4-A0BA-A0C1F743BA21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2A5F86-76B2-4E4B-ACBA-4A5E6C676AEC}" type="datetimeFigureOut">
              <a:rPr lang="uk-UA" smtClean="0"/>
              <a:t>28.09.2017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61372C-1EE4-4BB4-A0BA-A0C1F743BA21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37156" y="3861048"/>
            <a:ext cx="6172200" cy="1894362"/>
          </a:xfrm>
        </p:spPr>
        <p:txBody>
          <a:bodyPr>
            <a:normAutofit fontScale="90000"/>
          </a:bodyPr>
          <a:lstStyle/>
          <a:p>
            <a:pPr indent="352425"/>
            <a:r>
              <a:rPr lang="uk-UA" b="1" dirty="0" smtClean="0">
                <a:solidFill>
                  <a:srgbClr val="7030A0"/>
                </a:solidFill>
                <a:latin typeface="+mn-lt"/>
              </a:rPr>
              <a:t>Пріоритетні засади підвищення якості вивчення предметів освітньої галузі «</a:t>
            </a:r>
            <a:r>
              <a:rPr lang="uk-UA" b="1" dirty="0">
                <a:solidFill>
                  <a:srgbClr val="7030A0"/>
                </a:solidFill>
                <a:latin typeface="+mn-lt"/>
              </a:rPr>
              <a:t>М</a:t>
            </a:r>
            <a:r>
              <a:rPr lang="uk-UA" b="1" dirty="0" smtClean="0">
                <a:solidFill>
                  <a:srgbClr val="7030A0"/>
                </a:solidFill>
                <a:latin typeface="+mn-lt"/>
              </a:rPr>
              <a:t>истецтво» в умовах оновлення навчальної програми «Мистецтво</a:t>
            </a:r>
            <a:r>
              <a:rPr lang="uk-UA" b="1" dirty="0" smtClean="0">
                <a:solidFill>
                  <a:srgbClr val="7030A0"/>
                </a:solidFill>
                <a:latin typeface="+mn-lt"/>
              </a:rPr>
              <a:t>» </a:t>
            </a:r>
            <a:br>
              <a:rPr lang="uk-UA" b="1" dirty="0" smtClean="0">
                <a:solidFill>
                  <a:srgbClr val="7030A0"/>
                </a:solidFill>
                <a:latin typeface="+mn-lt"/>
              </a:rPr>
            </a:br>
            <a:r>
              <a:rPr lang="uk-UA" b="1" dirty="0" smtClean="0">
                <a:solidFill>
                  <a:srgbClr val="7030A0"/>
                </a:solidFill>
                <a:latin typeface="+mn-lt"/>
              </a:rPr>
              <a:t>5-9 класи</a:t>
            </a:r>
            <a:br>
              <a:rPr lang="uk-UA" b="1" dirty="0" smtClean="0">
                <a:solidFill>
                  <a:srgbClr val="7030A0"/>
                </a:solidFill>
                <a:latin typeface="+mn-lt"/>
              </a:rPr>
            </a:br>
            <a:r>
              <a:rPr lang="uk-UA" dirty="0">
                <a:solidFill>
                  <a:srgbClr val="7030A0"/>
                </a:solidFill>
                <a:latin typeface="+mn-lt"/>
              </a:rPr>
              <a:t/>
            </a:r>
            <a:br>
              <a:rPr lang="uk-UA" dirty="0">
                <a:solidFill>
                  <a:srgbClr val="7030A0"/>
                </a:solidFill>
                <a:latin typeface="+mn-lt"/>
              </a:rPr>
            </a:br>
            <a:r>
              <a:rPr lang="uk-UA" sz="2200" b="1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uk-UA" sz="2200" b="1" dirty="0" smtClean="0">
                <a:solidFill>
                  <a:srgbClr val="7030A0"/>
                </a:solidFill>
                <a:latin typeface="+mn-lt"/>
              </a:rPr>
            </a:br>
            <a:r>
              <a:rPr lang="uk-UA" sz="2200" dirty="0" err="1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Лємешева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Наталія Андріївна, методист </a:t>
            </a:r>
            <a:r>
              <a:rPr lang="uk-UA" sz="220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предметів художньо-естетично </a:t>
            </a:r>
            <a:r>
              <a:rPr lang="uk-UA" sz="2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профілю КНЗ «ЧОІПОПП ЧОР»</a:t>
            </a:r>
            <a:endParaRPr lang="uk-UA" sz="22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3075" name="Picture 3" descr="C:\Users\Natali\Pictures\symbol-of-arts-400-24857785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717" y="476672"/>
            <a:ext cx="2775744" cy="277574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20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29600" cy="5678091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uk-UA" sz="4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uk-UA" sz="4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Екологічна безпека та сталий розвиток</a:t>
            </a:r>
            <a:r>
              <a:rPr lang="uk-UA" sz="4200" b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націлена на формування в учнів соціальної активності, відповідальності та екологічної свідомості, готовності брати участь у вирішенні питань збереження довкілля і розвитку суспільства, усвідомлення важливості сталого розвитку для майбутніх поколінь. Реалізація змістової лінії </a:t>
            </a:r>
            <a:r>
              <a:rPr lang="uk-UA" sz="4200" b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Екологічна безпека та сталий розвиток» здійснюється на основі творів мистецтва та художньо-творчої діяльності у процесі виховання в учнів емоційно-ціннісного ставлення до природи; усвідомлення себе частиною світу, в якому все взаємопов’язане; виробленню в школярів екологічно-моральної поведінки та пошуку шляхів вирішення екологічних проблем; розуміння єдності національно-регіональних цінностей і глобальних людських пріоритетів. </a:t>
            </a:r>
          </a:p>
          <a:p>
            <a:pPr algn="just"/>
            <a:endParaRPr lang="uk-UA" sz="4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4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uk-UA" sz="4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Громадянська відповідальність"</a:t>
            </a:r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спрямована на виховання відповідального громадянина своєї держави. Вагомою її складовою є формування в учнів культурної самосвідомості – здатності розуміти роль культури у становленні способу мислення і поведінки людей, шанобливого, толерантного ставлення до культурних надбань свого народу, країни, світу; усвідомлення власної значущості і відповідальності щодо причетності до свого народу</a:t>
            </a:r>
            <a:r>
              <a:rPr lang="uk-UA" sz="42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 Це здійснюється під час опанування учнями досягнень українського мистецтва, зокрема, у контексті світової мистецької спадщини.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0708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179512" y="116633"/>
            <a:ext cx="8229600" cy="5688632"/>
          </a:xfrm>
        </p:spPr>
        <p:txBody>
          <a:bodyPr>
            <a:noAutofit/>
          </a:bodyPr>
          <a:lstStyle/>
          <a:p>
            <a:pPr algn="just"/>
            <a:r>
              <a:rPr lang="uk-UA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uk-UA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Здоров'я і безпека"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націлена на формування духовно, емоційно, соціально і фізично повноцінного члена суспільства, який здатний дотримуватися здорового способу життя і формувати безпечне життєве середовище. Її реалізація засобами мистецтва сприятиме розвитку емоційного інтелекту, гармонізації інтелектуальної та емоційної сфер особистості. Це відбувається у процесі усвідомлення учнями впливу мистецтва на емоційну сферу людини, зокрема, через емоційно-образне пізнання навколишнього світу на основі синтезу різних видів мистецтва; ознайомлення з елементами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арттерапії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які сприятимуть збагаченню емоційно-почуттєвої сфери школярів, зниженню кількості захворювань та поведінкових ризиків, що становлять небезпеку для їх здоров’я. </a:t>
            </a:r>
          </a:p>
          <a:p>
            <a:pPr algn="just"/>
            <a:r>
              <a:rPr lang="uk-UA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uk-UA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Підприємливість та фінансова грамотність"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націлена на формування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проактивної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особистості, яка вміє планувати й досягати поставлених цілей, розвиває свої лідерські якості тощо. Вона реалізується у процесі формування в учнів умінь реально визначати свої сильні і слабкі сторони; мотивації учнів до виявлення творчих ініціатив та сприяння їх реалізації, зокрема, через втілення їх у практичній художньо-творчій діяльності (індивідуальній та колективній).</a:t>
            </a:r>
          </a:p>
        </p:txBody>
      </p:sp>
    </p:spTree>
    <p:extLst>
      <p:ext uri="{BB962C8B-B14F-4D97-AF65-F5344CB8AC3E}">
        <p14:creationId xmlns:p14="http://schemas.microsoft.com/office/powerpoint/2010/main" val="353666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620688"/>
            <a:ext cx="7920880" cy="4873752"/>
          </a:xfrm>
        </p:spPr>
        <p:txBody>
          <a:bodyPr>
            <a:normAutofit/>
          </a:bodyPr>
          <a:lstStyle/>
          <a:p>
            <a:pPr marL="273050" indent="449263" algn="just"/>
            <a:r>
              <a:rPr lang="uk-UA" dirty="0"/>
              <a:t>Зміни в </a:t>
            </a:r>
            <a:r>
              <a:rPr lang="uk-UA" dirty="0" smtClean="0"/>
              <a:t>оновленій програмі «Мистецтво. 5 – 9 класи» </a:t>
            </a:r>
            <a:r>
              <a:rPr lang="uk-UA" dirty="0"/>
              <a:t>зумовлюється необхідністю використання сучасних методик і підходів у навчанні на сучасному етапі шкільної практики відповідно до концепції Нової української школи. Оскільки основною ідеєю оновленої навчальної програми є те, що школа має навчити дітей використовувати знання і вміння, отримані в процесі навчання, для вирішення повсякденних проблем і життєвих ситуацій, тому формування комплексу компетентностей учнів, що пронизують увесь зміст освіти і роблять його прикладним до життя – одне з першочергових завдань мистецької освіти.</a:t>
            </a:r>
          </a:p>
        </p:txBody>
      </p:sp>
    </p:spTree>
    <p:extLst>
      <p:ext uri="{BB962C8B-B14F-4D97-AF65-F5344CB8AC3E}">
        <p14:creationId xmlns:p14="http://schemas.microsoft.com/office/powerpoint/2010/main" val="40588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171184" cy="5676631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Опанування учнями мистецтва в основній школі ґрунтується на засадах </a:t>
            </a:r>
            <a:r>
              <a:rPr lang="uk-UA" sz="22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компетентнісного</a:t>
            </a:r>
            <a:r>
              <a:rPr lang="uk-UA" sz="2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2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особистісно</a:t>
            </a:r>
            <a:r>
              <a:rPr lang="uk-UA" sz="2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зорієнтованого, </a:t>
            </a:r>
            <a:r>
              <a:rPr lang="uk-UA" sz="22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діяльнісного</a:t>
            </a:r>
            <a:r>
              <a:rPr lang="uk-UA" sz="2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та інтегративного підходів. </a:t>
            </a:r>
            <a:endParaRPr lang="uk-UA" sz="22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Компетентнісний </a:t>
            </a:r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сприяє формуванню предметних, міжпредметних та ключових компетентностей.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b="1" i="1" dirty="0" err="1" smtClean="0">
                <a:latin typeface="Times New Roman" pitchFamily="18" charset="0"/>
                <a:cs typeface="Times New Roman" pitchFamily="18" charset="0"/>
              </a:rPr>
              <a:t>Особистісно</a:t>
            </a:r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зорієнтований підхід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забезпечує розвиток в учнів індивідуальних художніх здібностей (музичних, образотворчих та ін.), творчого потенціалу.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b="1" i="1" dirty="0" err="1" smtClean="0">
                <a:latin typeface="Times New Roman" pitchFamily="18" charset="0"/>
                <a:cs typeface="Times New Roman" pitchFamily="18" charset="0"/>
              </a:rPr>
              <a:t>Діяльнісний</a:t>
            </a:r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підхід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спрямований на розвиток художніх умінь і здатності застосовувати їх у навчальній та соціокультурній практиці.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Інтегративний </a:t>
            </a:r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підхід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виражається в акцентуванні взаємодії різних видів мистецтва в рамках освітньої галузі та пошуку міжпредметних зв’язків з предметами інших освітніх галузей, інтеграції шкільного навчання мистецтв із соціокультурним середовищем</a:t>
            </a:r>
            <a:r>
              <a:rPr lang="uk-UA" sz="2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74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000" b="1" dirty="0">
                <a:solidFill>
                  <a:srgbClr val="7030A0"/>
                </a:solidFill>
              </a:rPr>
              <a:t>Предметна мистецька компетентність</a:t>
            </a:r>
            <a:r>
              <a:rPr lang="uk-UA" sz="2000" dirty="0">
                <a:solidFill>
                  <a:srgbClr val="7030A0"/>
                </a:solidFill>
              </a:rPr>
              <a:t> </a:t>
            </a:r>
            <a:r>
              <a:rPr lang="uk-UA" sz="2000" dirty="0"/>
              <a:t>(музична, образотворча, хореографічна, театральна, екранна) − це здатність до пізнавальної і практичної діяльності у певному виді мистецтва. </a:t>
            </a:r>
            <a:endParaRPr lang="uk-UA" sz="2000" dirty="0" smtClean="0"/>
          </a:p>
          <a:p>
            <a:pPr marL="0" indent="0" algn="just">
              <a:buNone/>
            </a:pPr>
            <a:r>
              <a:rPr lang="uk-UA" sz="2000" b="1" dirty="0" smtClean="0"/>
              <a:t>Вона </a:t>
            </a:r>
            <a:r>
              <a:rPr lang="uk-UA" sz="2000" b="1" dirty="0"/>
              <a:t>формується у процесі </a:t>
            </a:r>
            <a:endParaRPr lang="uk-UA" sz="2000" b="1" dirty="0" smtClean="0"/>
          </a:p>
          <a:p>
            <a:pPr algn="just"/>
            <a:r>
              <a:rPr lang="uk-UA" sz="2000" dirty="0" smtClean="0"/>
              <a:t>опанування </a:t>
            </a:r>
            <a:r>
              <a:rPr lang="uk-UA" sz="2000" dirty="0"/>
              <a:t>учнями системи </a:t>
            </a:r>
            <a:r>
              <a:rPr lang="uk-UA" sz="2000" b="1" dirty="0"/>
              <a:t>знань та уявлень</a:t>
            </a:r>
            <a:r>
              <a:rPr lang="uk-UA" sz="2000" dirty="0"/>
              <a:t> у сфері певного виду мистецтва (</a:t>
            </a:r>
            <a:r>
              <a:rPr lang="uk-UA" sz="2000" dirty="0" err="1"/>
              <a:t>знаннєвий</a:t>
            </a:r>
            <a:r>
              <a:rPr lang="uk-UA" sz="2000" dirty="0"/>
              <a:t> компонент), </a:t>
            </a:r>
            <a:endParaRPr lang="uk-UA" sz="2000" dirty="0" smtClean="0"/>
          </a:p>
          <a:p>
            <a:pPr algn="just"/>
            <a:r>
              <a:rPr lang="uk-UA" sz="2000" dirty="0" smtClean="0"/>
              <a:t>набуття </a:t>
            </a:r>
            <a:r>
              <a:rPr lang="uk-UA" sz="2000" dirty="0"/>
              <a:t>ними </a:t>
            </a:r>
            <a:r>
              <a:rPr lang="uk-UA" sz="2000" b="1" dirty="0"/>
              <a:t>художньо-творчого досвіду</a:t>
            </a:r>
            <a:r>
              <a:rPr lang="uk-UA" sz="2000" dirty="0"/>
              <a:t> з мистецтва (</a:t>
            </a:r>
            <a:r>
              <a:rPr lang="uk-UA" sz="2000" dirty="0" err="1"/>
              <a:t>діяльнісний</a:t>
            </a:r>
            <a:r>
              <a:rPr lang="uk-UA" sz="2000" dirty="0"/>
              <a:t> компонент), </a:t>
            </a:r>
            <a:endParaRPr lang="uk-UA" sz="2000" dirty="0" smtClean="0"/>
          </a:p>
          <a:p>
            <a:pPr algn="just"/>
            <a:r>
              <a:rPr lang="uk-UA" sz="2000" dirty="0" smtClean="0"/>
              <a:t>виховання </a:t>
            </a:r>
            <a:r>
              <a:rPr lang="uk-UA" sz="2000" b="1" dirty="0"/>
              <a:t>ціннісних орієнтацій</a:t>
            </a:r>
            <a:r>
              <a:rPr lang="uk-UA" sz="2000" dirty="0"/>
              <a:t> щодо мистецтва та мистецької діяльності (ціннісний компонент</a:t>
            </a:r>
            <a:r>
              <a:rPr lang="uk-UA" sz="2000" dirty="0" smtClean="0"/>
              <a:t>).</a:t>
            </a:r>
          </a:p>
          <a:p>
            <a:pPr marL="0" indent="0" algn="just">
              <a:buNone/>
            </a:pPr>
            <a:r>
              <a:rPr lang="uk-UA" sz="2000" dirty="0" smtClean="0"/>
              <a:t>Під </a:t>
            </a:r>
            <a:r>
              <a:rPr lang="uk-UA" sz="2000" dirty="0"/>
              <a:t>час опанування учнями різних видів мистецтва формуються</a:t>
            </a:r>
            <a:r>
              <a:rPr lang="uk-UA" sz="2000" b="1" dirty="0"/>
              <a:t> </a:t>
            </a:r>
            <a:r>
              <a:rPr lang="uk-UA" sz="2000" b="1" dirty="0">
                <a:solidFill>
                  <a:srgbClr val="7030A0"/>
                </a:solidFill>
              </a:rPr>
              <a:t>міжпредметні естетичні компетентності</a:t>
            </a:r>
            <a:r>
              <a:rPr lang="uk-UA" sz="2000" dirty="0">
                <a:solidFill>
                  <a:srgbClr val="7030A0"/>
                </a:solidFill>
              </a:rPr>
              <a:t> </a:t>
            </a:r>
            <a:r>
              <a:rPr lang="uk-UA" sz="2000" dirty="0"/>
              <a:t>− здатність учня орієнтуватися в естетичних нормах різних сфер соціуму відповідно до сформованих естетичних ідеалів і цінностей, системи інтегрованих мистецьких знань і досвіду</a:t>
            </a:r>
            <a:r>
              <a:rPr lang="uk-UA" sz="2000" dirty="0" smtClean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21135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229600" cy="540060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uk-UA" sz="7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Предметні мистецькі та міжпредметні естетичні</a:t>
            </a:r>
          </a:p>
          <a:p>
            <a:pPr marL="0" indent="0" algn="ctr">
              <a:buNone/>
            </a:pPr>
            <a:r>
              <a:rPr lang="uk-UA" sz="7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компетентності виявляються</a:t>
            </a:r>
          </a:p>
          <a:p>
            <a:pPr algn="ctr"/>
            <a:endParaRPr lang="uk-UA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здатності особистості використовувати набутий досвід мистецької діяльності у навчальних та життєвих ситуаціях, зокрема під час практичної, пізнавальної та творчої діяльності, сприймання, аналізу, інтерпретації творів мистецтва, участі у різних мистецьких заходах;</a:t>
            </a:r>
          </a:p>
          <a:p>
            <a:pPr algn="just"/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продукуванні 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креативних ідей та пропонуванні способів їх </a:t>
            </a: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реалізації;</a:t>
            </a:r>
            <a:endParaRPr lang="uk-UA" sz="6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умінні 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трансформувати мистецькі знання у досвід діяльності виконання практичних та творчих завдань, естетизації середовища та корекції власного емоційного стану, задоволення власних творчих потреб </a:t>
            </a: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тощо;</a:t>
            </a:r>
            <a:endParaRPr lang="uk-UA" sz="6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висловлюваннях, судженнях щодо ціннісного ставлення та щодо усвідомлення соціального, культурного, особистісного значення мистецтва;</a:t>
            </a:r>
          </a:p>
          <a:p>
            <a:pPr algn="just"/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критичній оцінці на основі естетичних засад та аргументації своєї позиції щодо творів мистецтва, довкілля, медіа та </a:t>
            </a:r>
            <a:r>
              <a:rPr lang="uk-UA" sz="6200" dirty="0" err="1" smtClean="0">
                <a:latin typeface="Times New Roman" pitchFamily="18" charset="0"/>
                <a:cs typeface="Times New Roman" pitchFamily="18" charset="0"/>
              </a:rPr>
              <a:t>Інтернет-ресурсів</a:t>
            </a:r>
            <a:r>
              <a:rPr lang="uk-UA" sz="5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4077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95788783"/>
              </p:ext>
            </p:extLst>
          </p:nvPr>
        </p:nvGraphicFramePr>
        <p:xfrm>
          <a:off x="34216" y="964690"/>
          <a:ext cx="7920880" cy="5437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4828739" y="4111154"/>
            <a:ext cx="1728192" cy="1762518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0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TextBox 5"/>
          <p:cNvSpPr txBox="1"/>
          <p:nvPr/>
        </p:nvSpPr>
        <p:spPr>
          <a:xfrm>
            <a:off x="5221370" y="4777839"/>
            <a:ext cx="1480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endParaRPr lang="uk-UA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5953" y="4992413"/>
            <a:ext cx="16495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поведінкові</a:t>
            </a:r>
          </a:p>
          <a:p>
            <a:pPr algn="ctr"/>
            <a:r>
              <a:rPr lang="uk-UA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компоненти</a:t>
            </a:r>
            <a:endParaRPr lang="uk-UA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216" y="47672"/>
            <a:ext cx="8374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Компоненти компетентності мобілізують активні дії</a:t>
            </a:r>
            <a:endParaRPr lang="uk-UA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875147" y="3683651"/>
            <a:ext cx="1471453" cy="129424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3987949" y="4114968"/>
            <a:ext cx="1239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емоції</a:t>
            </a:r>
            <a:endParaRPr lang="uk-UA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53" y="2649995"/>
            <a:ext cx="1843913" cy="184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19241" y="3230354"/>
            <a:ext cx="14123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предметні </a:t>
            </a:r>
          </a:p>
          <a:p>
            <a:pPr algn="ctr"/>
            <a:r>
              <a:rPr lang="uk-UA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уміння</a:t>
            </a:r>
            <a:endParaRPr lang="uk-UA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041928" y="418672"/>
            <a:ext cx="1565911" cy="14795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sp>
      <p:sp>
        <p:nvSpPr>
          <p:cNvPr id="15" name="TextBox 14"/>
          <p:cNvSpPr txBox="1"/>
          <p:nvPr/>
        </p:nvSpPr>
        <p:spPr>
          <a:xfrm>
            <a:off x="3112068" y="867892"/>
            <a:ext cx="1617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прагнення</a:t>
            </a:r>
            <a:endParaRPr lang="uk-UA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документ 16"/>
          <p:cNvSpPr/>
          <p:nvPr/>
        </p:nvSpPr>
        <p:spPr>
          <a:xfrm>
            <a:off x="6938521" y="757039"/>
            <a:ext cx="1763688" cy="1542899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dirty="0" smtClean="0"/>
              <a:t>Я знаю…</a:t>
            </a:r>
            <a:endParaRPr lang="uk-UA" b="1" i="1" dirty="0"/>
          </a:p>
        </p:txBody>
      </p:sp>
      <p:sp>
        <p:nvSpPr>
          <p:cNvPr id="19" name="Блок-схема: документ 18"/>
          <p:cNvSpPr/>
          <p:nvPr/>
        </p:nvSpPr>
        <p:spPr>
          <a:xfrm>
            <a:off x="6961604" y="2458904"/>
            <a:ext cx="1763688" cy="1542899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dirty="0" smtClean="0"/>
              <a:t>Я  вмію…</a:t>
            </a:r>
            <a:endParaRPr lang="uk-UA" b="1" i="1" dirty="0"/>
          </a:p>
        </p:txBody>
      </p:sp>
      <p:sp>
        <p:nvSpPr>
          <p:cNvPr id="20" name="Блок-схема: документ 19"/>
          <p:cNvSpPr/>
          <p:nvPr/>
        </p:nvSpPr>
        <p:spPr>
          <a:xfrm>
            <a:off x="6961604" y="4128034"/>
            <a:ext cx="1763688" cy="1542899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dirty="0" smtClean="0"/>
              <a:t>Я  прагну…</a:t>
            </a:r>
            <a:endParaRPr lang="uk-UA" b="1" i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81636" y="6360433"/>
            <a:ext cx="8374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Результат навчання – здатність діяти</a:t>
            </a:r>
            <a:endParaRPr lang="uk-UA" sz="2400" b="1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36629" y="2315650"/>
            <a:ext cx="115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інтерес</a:t>
            </a:r>
            <a:endParaRPr lang="uk-UA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49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9538649"/>
              </p:ext>
            </p:extLst>
          </p:nvPr>
        </p:nvGraphicFramePr>
        <p:xfrm>
          <a:off x="323528" y="1139443"/>
          <a:ext cx="835292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67544" y="18864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Етапи формування предметних мистецьких </a:t>
            </a:r>
            <a:r>
              <a:rPr lang="uk-UA" sz="2400" b="1" dirty="0">
                <a:solidFill>
                  <a:srgbClr val="7030A0"/>
                </a:solidFill>
              </a:rPr>
              <a:t>та </a:t>
            </a:r>
            <a:endParaRPr lang="uk-UA" sz="2400" b="1" dirty="0" smtClean="0">
              <a:solidFill>
                <a:srgbClr val="7030A0"/>
              </a:solidFill>
            </a:endParaRPr>
          </a:p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міжпредметних естетичних компетентностей</a:t>
            </a:r>
            <a:endParaRPr lang="uk-UA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39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66822243"/>
              </p:ext>
            </p:extLst>
          </p:nvPr>
        </p:nvGraphicFramePr>
        <p:xfrm>
          <a:off x="251520" y="332656"/>
          <a:ext cx="835292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424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229600" cy="6165304"/>
          </a:xfrm>
        </p:spPr>
        <p:txBody>
          <a:bodyPr>
            <a:normAutofit fontScale="92500" lnSpcReduction="10000"/>
          </a:bodyPr>
          <a:lstStyle/>
          <a:p>
            <a:pPr marL="0" indent="360363" algn="just">
              <a:buNone/>
            </a:pPr>
            <a:r>
              <a:rPr lang="uk-UA" dirty="0" smtClean="0"/>
              <a:t>З метою інтеграції навчальних предметів і предметних циклів, формування ключових та міжпредметних компетентностей у зміст навчання введено наскрізні змістові лінії − соціально значущі </a:t>
            </a:r>
            <a:r>
              <a:rPr lang="uk-UA" dirty="0" err="1" smtClean="0"/>
              <a:t>надпредметні</a:t>
            </a:r>
            <a:r>
              <a:rPr lang="uk-UA" dirty="0" smtClean="0"/>
              <a:t> теми, які сприяють формуванню в учнів уявлення про суспільство в цілому, розвивають здатність застосовувати отримані знання у різних ситуаціях. </a:t>
            </a:r>
          </a:p>
          <a:p>
            <a:pPr marL="0" indent="360363" algn="just">
              <a:buNone/>
            </a:pPr>
            <a:r>
              <a:rPr lang="uk-UA" dirty="0" smtClean="0"/>
              <a:t>Зміст наскрізних змістових ліній є складовою основного змісту освіти і реалізується через  відповідні трактування, приклади і методи навчання, створення </a:t>
            </a:r>
            <a:r>
              <a:rPr lang="uk-UA" dirty="0" err="1" smtClean="0"/>
              <a:t>надпредметних</a:t>
            </a:r>
            <a:r>
              <a:rPr lang="uk-UA" dirty="0" smtClean="0"/>
              <a:t>, загальношкільних проектів (зокрема, через творчу роботу, яка виходить з наскрізних тем або інтегрує навчальні предмети) тощо.</a:t>
            </a:r>
          </a:p>
          <a:p>
            <a:pPr marL="0" indent="360363" algn="just">
              <a:buNone/>
            </a:pPr>
            <a:r>
              <a:rPr lang="uk-UA" dirty="0" smtClean="0"/>
              <a:t>Наскрізними змістовими лініями в основній школі визначено: </a:t>
            </a:r>
            <a:r>
              <a:rPr lang="uk-UA" b="1" dirty="0" smtClean="0">
                <a:solidFill>
                  <a:srgbClr val="7030A0"/>
                </a:solidFill>
              </a:rPr>
              <a:t>"Екологічна безпека та сталий розвиток", "Громадянська відповідальність", "Здоров'я і безпека", "Підприємливість та фінансова грамотність".</a:t>
            </a:r>
            <a:endParaRPr lang="uk-UA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98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665</TotalTime>
  <Words>1028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Пріоритетні засади підвищення якості вивчення предметів освітньої галузі «Мистецтво» в умовах оновлення навчальної програми «Мистецтво»  5-9 класи   Лємешева Наталія Андріївна, методист предметів художньо-естетично профілю КНЗ «ЧОІПОПП ЧОР»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Пріоритетні засади підвищення якості вивчення предметів освітньої галузі «Мистецтво» в умовах оновлення навчальної програми «Мистецтво»</dc:title>
  <dc:creator>Natali</dc:creator>
  <cp:lastModifiedBy>Natali</cp:lastModifiedBy>
  <cp:revision>46</cp:revision>
  <cp:lastPrinted>2017-04-25T12:16:39Z</cp:lastPrinted>
  <dcterms:created xsi:type="dcterms:W3CDTF">2017-04-21T07:59:22Z</dcterms:created>
  <dcterms:modified xsi:type="dcterms:W3CDTF">2017-09-28T06:04:23Z</dcterms:modified>
</cp:coreProperties>
</file>