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83A7-054C-4AB8-97BE-B507434415B4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6006-EC92-492E-9D95-12F6C1C6C7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83A7-054C-4AB8-97BE-B507434415B4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6006-EC92-492E-9D95-12F6C1C6C7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83A7-054C-4AB8-97BE-B507434415B4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6006-EC92-492E-9D95-12F6C1C6C7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83A7-054C-4AB8-97BE-B507434415B4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6006-EC92-492E-9D95-12F6C1C6C7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83A7-054C-4AB8-97BE-B507434415B4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6006-EC92-492E-9D95-12F6C1C6C7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83A7-054C-4AB8-97BE-B507434415B4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6006-EC92-492E-9D95-12F6C1C6C7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83A7-054C-4AB8-97BE-B507434415B4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6006-EC92-492E-9D95-12F6C1C6C7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83A7-054C-4AB8-97BE-B507434415B4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6006-EC92-492E-9D95-12F6C1C6C7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83A7-054C-4AB8-97BE-B507434415B4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6006-EC92-492E-9D95-12F6C1C6C7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83A7-054C-4AB8-97BE-B507434415B4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6006-EC92-492E-9D95-12F6C1C6C7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83A7-054C-4AB8-97BE-B507434415B4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6006-EC92-492E-9D95-12F6C1C6C7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75000"/>
                <a:alpha val="6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983A7-054C-4AB8-97BE-B507434415B4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6006-EC92-492E-9D95-12F6C1C6C78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5400" b="1" dirty="0" smtClean="0"/>
              <a:t>Музей </a:t>
            </a:r>
            <a:r>
              <a:rPr lang="uk-UA" sz="5400" b="1" dirty="0" smtClean="0"/>
              <a:t>М.Пирогова</a:t>
            </a:r>
            <a:br>
              <a:rPr lang="uk-UA" sz="5400" b="1" dirty="0" smtClean="0"/>
            </a:br>
            <a:r>
              <a:rPr lang="uk-UA" sz="5400" b="1" dirty="0" smtClean="0"/>
              <a:t>у Вінниці</a:t>
            </a:r>
            <a:endParaRPr lang="uk-UA" sz="5400" b="1" dirty="0"/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857892"/>
            <a:ext cx="8229600" cy="631844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Аптека</a:t>
            </a:r>
            <a:endParaRPr lang="uk-UA" sz="3200" b="1" dirty="0"/>
          </a:p>
        </p:txBody>
      </p:sp>
      <p:pic>
        <p:nvPicPr>
          <p:cNvPr id="4" name="Содержимое 3" descr="SAM_05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4849" y="285728"/>
            <a:ext cx="7334301" cy="5500726"/>
          </a:xfrm>
        </p:spPr>
      </p:pic>
    </p:spTree>
  </p:cSld>
  <p:clrMapOvr>
    <a:masterClrMapping/>
  </p:clrMapOvr>
  <p:transition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929330"/>
            <a:ext cx="8229600" cy="631844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Надання першої допомоги</a:t>
            </a:r>
            <a:endParaRPr lang="uk-UA" sz="3200" b="1" dirty="0"/>
          </a:p>
        </p:txBody>
      </p:sp>
      <p:pic>
        <p:nvPicPr>
          <p:cNvPr id="4" name="Содержимое 3" descr="SAM_05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5" y="214290"/>
            <a:ext cx="7477176" cy="5607882"/>
          </a:xfrm>
        </p:spPr>
      </p:pic>
    </p:spTree>
  </p:cSld>
  <p:clrMapOvr>
    <a:masterClrMapping/>
  </p:clrMapOvr>
  <p:transition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00768"/>
            <a:ext cx="8229600" cy="560406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Пам’ятний знак перед мавзолеєм </a:t>
            </a:r>
            <a:br>
              <a:rPr lang="uk-UA" sz="3200" b="1" dirty="0" smtClean="0"/>
            </a:br>
            <a:r>
              <a:rPr lang="uk-UA" sz="3200" b="1" dirty="0" smtClean="0"/>
              <a:t>М. Пирогова</a:t>
            </a:r>
            <a:endParaRPr lang="uk-UA" sz="3200" b="1" dirty="0"/>
          </a:p>
        </p:txBody>
      </p:sp>
      <p:pic>
        <p:nvPicPr>
          <p:cNvPr id="4" name="Содержимое 3" descr="SAM_05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85728"/>
            <a:ext cx="4214842" cy="5619790"/>
          </a:xfrm>
        </p:spPr>
      </p:pic>
    </p:spTree>
  </p:cSld>
  <p:clrMapOvr>
    <a:masterClrMapping/>
  </p:clrMapOvr>
  <p:transition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000768"/>
            <a:ext cx="8229600" cy="560406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Вхід на територію мавзолею</a:t>
            </a:r>
            <a:endParaRPr lang="uk-UA" sz="3200" b="1" dirty="0"/>
          </a:p>
        </p:txBody>
      </p:sp>
      <p:pic>
        <p:nvPicPr>
          <p:cNvPr id="4" name="Содержимое 3" descr="SAM_05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4868"/>
          <a:stretch>
            <a:fillRect/>
          </a:stretch>
        </p:blipFill>
        <p:spPr>
          <a:xfrm>
            <a:off x="1785918" y="214290"/>
            <a:ext cx="5633704" cy="5643603"/>
          </a:xfrm>
        </p:spPr>
      </p:pic>
    </p:spTree>
  </p:cSld>
  <p:clrMapOvr>
    <a:masterClrMapping/>
  </p:clrMapOvr>
  <p:transition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00768"/>
            <a:ext cx="8229600" cy="631844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Каплиця на території мавзолею</a:t>
            </a:r>
            <a:endParaRPr lang="uk-UA" sz="3200" b="1" dirty="0"/>
          </a:p>
        </p:txBody>
      </p:sp>
      <p:pic>
        <p:nvPicPr>
          <p:cNvPr id="4" name="Содержимое 3" descr="SAM_05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85728"/>
            <a:ext cx="4214842" cy="5619790"/>
          </a:xfrm>
        </p:spPr>
      </p:pic>
    </p:spTree>
  </p:cSld>
  <p:clrMapOvr>
    <a:masterClrMapping/>
  </p:clrMapOvr>
  <p:transition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229600" cy="785810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Мавзолей</a:t>
            </a:r>
            <a:endParaRPr lang="uk-UA" sz="3200" b="1" dirty="0"/>
          </a:p>
        </p:txBody>
      </p:sp>
      <p:pic>
        <p:nvPicPr>
          <p:cNvPr id="1026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732" y="214290"/>
            <a:ext cx="7880358" cy="55501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857892"/>
            <a:ext cx="8229600" cy="785810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Мавзолей</a:t>
            </a:r>
            <a:endParaRPr lang="uk-UA" sz="3200" b="1" dirty="0"/>
          </a:p>
        </p:txBody>
      </p:sp>
      <p:pic>
        <p:nvPicPr>
          <p:cNvPr id="28674" name="Picture 2" descr="&amp;Kcy;&amp;acy;&amp;rcy;&amp;tcy;&amp;icy;&amp;ncy;&amp;kcy;&amp;icy; &amp;pcy;&amp;ocy; &amp;zcy;&amp;acy;&amp;pcy;&amp;rcy;&amp;ocy;&amp;scy;&amp;ucy; &amp;pcy;&amp;icy;&amp;rcy;&amp;ocy;&amp;gcy;&amp;ocy;&amp;vcy; &amp;mcy;&amp;acy;&amp;vcy;&amp;zcy;&amp;ocy;&amp;lcy;&amp;ie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191" y="214289"/>
            <a:ext cx="7890899" cy="538389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Головний вхід </a:t>
            </a:r>
            <a:r>
              <a:rPr lang="uk-UA" smtClean="0"/>
              <a:t>до території </a:t>
            </a:r>
            <a:r>
              <a:rPr lang="uk-UA" dirty="0" smtClean="0"/>
              <a:t>мавзолею М. Пирогова</a:t>
            </a:r>
            <a:endParaRPr lang="uk-UA" dirty="0"/>
          </a:p>
        </p:txBody>
      </p:sp>
      <p:pic>
        <p:nvPicPr>
          <p:cNvPr id="29698" name="Picture 2" descr="http://festival.1september.ru/files/articles/59/5945/594534/presentation/27.JPG"/>
          <p:cNvPicPr>
            <a:picLocks noChangeAspect="1" noChangeArrowheads="1"/>
          </p:cNvPicPr>
          <p:nvPr/>
        </p:nvPicPr>
        <p:blipFill>
          <a:blip r:embed="rId2"/>
          <a:srcRect l="5469" t="35417" r="27343" b="5208"/>
          <a:stretch>
            <a:fillRect/>
          </a:stretch>
        </p:blipFill>
        <p:spPr bwMode="auto">
          <a:xfrm>
            <a:off x="500034" y="214290"/>
            <a:ext cx="8083774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ДЖЕРЕЛА: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600200"/>
            <a:ext cx="6758006" cy="4525963"/>
          </a:xfrm>
        </p:spPr>
        <p:txBody>
          <a:bodyPr/>
          <a:lstStyle/>
          <a:p>
            <a:r>
              <a:rPr lang="en-US" dirty="0" smtClean="0"/>
              <a:t>http://uateka.com/</a:t>
            </a:r>
            <a:endParaRPr lang="uk-UA" dirty="0" smtClean="0"/>
          </a:p>
          <a:p>
            <a:r>
              <a:rPr lang="en-US" dirty="0" smtClean="0"/>
              <a:t>http://ua-travelling.com/</a:t>
            </a:r>
            <a:endParaRPr lang="uk-UA" dirty="0" smtClean="0"/>
          </a:p>
          <a:p>
            <a:r>
              <a:rPr lang="en-US" dirty="0" smtClean="0"/>
              <a:t>https://www.tripadvisor.ru/</a:t>
            </a:r>
            <a:endParaRPr lang="uk-UA" dirty="0" smtClean="0"/>
          </a:p>
          <a:p>
            <a:r>
              <a:rPr lang="en-US" dirty="0" smtClean="0"/>
              <a:t>http://www.planetofhotels.com/</a:t>
            </a:r>
            <a:endParaRPr lang="uk-UA" dirty="0" smtClean="0"/>
          </a:p>
          <a:p>
            <a:r>
              <a:rPr lang="en-US" dirty="0" smtClean="0"/>
              <a:t>http://www.kulturologia.ru/</a:t>
            </a:r>
            <a:endParaRPr lang="uk-UA" dirty="0"/>
          </a:p>
        </p:txBody>
      </p:sp>
    </p:spTree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929330"/>
            <a:ext cx="8229600" cy="703282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Вхід до музею</a:t>
            </a:r>
            <a:endParaRPr lang="uk-UA" sz="3200" b="1" dirty="0"/>
          </a:p>
        </p:txBody>
      </p:sp>
      <p:pic>
        <p:nvPicPr>
          <p:cNvPr id="5" name="Содержимое 4" descr="SAM_05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214290"/>
            <a:ext cx="4125544" cy="5500726"/>
          </a:xfrm>
        </p:spPr>
      </p:pic>
    </p:spTree>
  </p:cSld>
  <p:clrMapOvr>
    <a:masterClrMapping/>
  </p:clrMapOvr>
  <p:transition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929330"/>
            <a:ext cx="8229600" cy="488968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Інтер’єр музею</a:t>
            </a:r>
            <a:endParaRPr lang="uk-UA" sz="3200" b="1" dirty="0"/>
          </a:p>
        </p:txBody>
      </p:sp>
      <p:pic>
        <p:nvPicPr>
          <p:cNvPr id="4" name="Содержимое 3" descr="SAM_05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428604"/>
            <a:ext cx="7143800" cy="5357850"/>
          </a:xfrm>
        </p:spPr>
      </p:pic>
    </p:spTree>
  </p:cSld>
  <p:clrMapOvr>
    <a:masterClrMapping/>
  </p:clrMapOvr>
  <p:transition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072206"/>
            <a:ext cx="8229600" cy="560406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Портрет М. Пирогова </a:t>
            </a:r>
            <a:endParaRPr lang="uk-UA" sz="3200" b="1" dirty="0"/>
          </a:p>
        </p:txBody>
      </p:sp>
      <p:pic>
        <p:nvPicPr>
          <p:cNvPr id="4" name="Содержимое 3" descr="SAM_05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14290"/>
            <a:ext cx="7643866" cy="5732900"/>
          </a:xfrm>
        </p:spPr>
      </p:pic>
    </p:spTree>
  </p:cSld>
  <p:clrMapOvr>
    <a:masterClrMapping/>
  </p:clrMapOvr>
  <p:transition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143644"/>
            <a:ext cx="8229600" cy="488968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Картини, присвячені М. Пирогову</a:t>
            </a:r>
            <a:endParaRPr lang="uk-UA" sz="3200" b="1" dirty="0"/>
          </a:p>
        </p:txBody>
      </p:sp>
      <p:pic>
        <p:nvPicPr>
          <p:cNvPr id="4" name="Содержимое 3" descr="SAM_05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762"/>
          <a:stretch>
            <a:fillRect/>
          </a:stretch>
        </p:blipFill>
        <p:spPr>
          <a:xfrm>
            <a:off x="642910" y="285728"/>
            <a:ext cx="8001056" cy="5715040"/>
          </a:xfrm>
        </p:spPr>
      </p:pic>
    </p:spTree>
  </p:cSld>
  <p:clrMapOvr>
    <a:masterClrMapping/>
  </p:clrMapOvr>
  <p:transition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86454"/>
            <a:ext cx="8229600" cy="928670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Скульптура </a:t>
            </a:r>
            <a:br>
              <a:rPr lang="uk-UA" sz="3200" b="1" dirty="0" smtClean="0"/>
            </a:br>
            <a:r>
              <a:rPr lang="uk-UA" sz="3200" b="1" dirty="0" smtClean="0"/>
              <a:t>“М. Пирогов надає допомогу </a:t>
            </a:r>
            <a:r>
              <a:rPr lang="uk-UA" sz="3200" b="1" dirty="0" err="1" smtClean="0"/>
              <a:t>солдату”</a:t>
            </a:r>
            <a:endParaRPr lang="uk-UA" sz="3200" b="1" dirty="0"/>
          </a:p>
        </p:txBody>
      </p:sp>
      <p:pic>
        <p:nvPicPr>
          <p:cNvPr id="4" name="Содержимое 3" descr="SAM_0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7857"/>
          <a:stretch>
            <a:fillRect/>
          </a:stretch>
        </p:blipFill>
        <p:spPr>
          <a:xfrm>
            <a:off x="2285984" y="285728"/>
            <a:ext cx="5072098" cy="5555155"/>
          </a:xfrm>
        </p:spPr>
      </p:pic>
    </p:spTree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143644"/>
            <a:ext cx="8229600" cy="560406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Кабінет М. Пирогова</a:t>
            </a:r>
            <a:endParaRPr lang="uk-UA" sz="3200" b="1" dirty="0"/>
          </a:p>
        </p:txBody>
      </p:sp>
      <p:pic>
        <p:nvPicPr>
          <p:cNvPr id="4" name="Содержимое 3" descr="SAM_05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14289"/>
            <a:ext cx="7643866" cy="5732899"/>
          </a:xfrm>
        </p:spPr>
      </p:pic>
    </p:spTree>
  </p:cSld>
  <p:clrMapOvr>
    <a:masterClrMapping/>
  </p:clrMapOvr>
  <p:transition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00768"/>
            <a:ext cx="8229600" cy="560406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Воскові фігури.</a:t>
            </a:r>
            <a:br>
              <a:rPr lang="uk-UA" sz="3200" b="1" dirty="0" smtClean="0"/>
            </a:br>
            <a:r>
              <a:rPr lang="uk-UA" sz="3200" b="1" dirty="0" smtClean="0"/>
              <a:t> </a:t>
            </a:r>
            <a:r>
              <a:rPr lang="uk-UA" sz="3200" b="1" dirty="0" err="1" smtClean="0"/>
              <a:t>“Прийом</a:t>
            </a:r>
            <a:r>
              <a:rPr lang="uk-UA" sz="3200" b="1" dirty="0" smtClean="0"/>
              <a:t> у лікаря М. </a:t>
            </a:r>
            <a:r>
              <a:rPr lang="uk-UA" sz="3200" b="1" dirty="0" err="1" smtClean="0"/>
              <a:t>Пирогова”</a:t>
            </a:r>
            <a:endParaRPr lang="uk-UA" sz="3200" b="1" dirty="0"/>
          </a:p>
        </p:txBody>
      </p:sp>
      <p:pic>
        <p:nvPicPr>
          <p:cNvPr id="4" name="Содержимое 3" descr="SAM_05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42852"/>
            <a:ext cx="7572428" cy="5679321"/>
          </a:xfrm>
        </p:spPr>
      </p:pic>
    </p:spTree>
  </p:cSld>
  <p:clrMapOvr>
    <a:masterClrMapping/>
  </p:clrMapOvr>
  <p:transition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72206"/>
            <a:ext cx="8229600" cy="560406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Воскова фігура. </a:t>
            </a:r>
            <a:r>
              <a:rPr lang="uk-UA" sz="3200" b="1" dirty="0" err="1" smtClean="0"/>
              <a:t>“Лікування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селян”</a:t>
            </a:r>
            <a:endParaRPr lang="uk-UA" sz="3200" b="1" dirty="0"/>
          </a:p>
        </p:txBody>
      </p:sp>
      <p:pic>
        <p:nvPicPr>
          <p:cNvPr id="4" name="Содержимое 3" descr="SAM_05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285728"/>
            <a:ext cx="4286280" cy="5715040"/>
          </a:xfrm>
        </p:spPr>
      </p:pic>
    </p:spTree>
  </p:cSld>
  <p:clrMapOvr>
    <a:masterClrMapping/>
  </p:clrMapOvr>
  <p:transition>
    <p:strips dir="l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60</TotalTime>
  <Words>81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Музей М.Пирогова у Вінниці</vt:lpstr>
      <vt:lpstr>Вхід до музею</vt:lpstr>
      <vt:lpstr>Інтер’єр музею</vt:lpstr>
      <vt:lpstr>Портрет М. Пирогова </vt:lpstr>
      <vt:lpstr>Картини, присвячені М. Пирогову</vt:lpstr>
      <vt:lpstr>Скульптура  “М. Пирогов надає допомогу солдату”</vt:lpstr>
      <vt:lpstr>Кабінет М. Пирогова</vt:lpstr>
      <vt:lpstr>Воскові фігури.  “Прийом у лікаря М. Пирогова”</vt:lpstr>
      <vt:lpstr>Воскова фігура. “Лікування селян”</vt:lpstr>
      <vt:lpstr>Аптека</vt:lpstr>
      <vt:lpstr>Надання першої допомоги</vt:lpstr>
      <vt:lpstr>Пам’ятний знак перед мавзолеєм  М. Пирогова</vt:lpstr>
      <vt:lpstr>Вхід на територію мавзолею</vt:lpstr>
      <vt:lpstr>Каплиця на території мавзолею</vt:lpstr>
      <vt:lpstr>Мавзолей</vt:lpstr>
      <vt:lpstr>Мавзолей</vt:lpstr>
      <vt:lpstr>Головний вхід до території мавзолею М. Пирогова</vt:lpstr>
      <vt:lpstr>ВИКОРИСТАНІ ДЖЕРЕЛА: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User</cp:lastModifiedBy>
  <cp:revision>13</cp:revision>
  <dcterms:created xsi:type="dcterms:W3CDTF">2017-01-21T20:12:30Z</dcterms:created>
  <dcterms:modified xsi:type="dcterms:W3CDTF">2017-03-01T19:43:16Z</dcterms:modified>
</cp:coreProperties>
</file>