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2" r:id="rId4"/>
    <p:sldId id="283" r:id="rId5"/>
    <p:sldId id="257" r:id="rId6"/>
    <p:sldId id="258" r:id="rId7"/>
    <p:sldId id="288" r:id="rId8"/>
    <p:sldId id="279" r:id="rId9"/>
    <p:sldId id="281" r:id="rId10"/>
    <p:sldId id="266" r:id="rId11"/>
    <p:sldId id="259" r:id="rId12"/>
    <p:sldId id="273" r:id="rId13"/>
    <p:sldId id="285" r:id="rId14"/>
    <p:sldId id="263" r:id="rId15"/>
    <p:sldId id="267" r:id="rId16"/>
    <p:sldId id="272" r:id="rId17"/>
    <p:sldId id="287" r:id="rId18"/>
    <p:sldId id="264" r:id="rId19"/>
    <p:sldId id="265" r:id="rId20"/>
    <p:sldId id="268" r:id="rId21"/>
    <p:sldId id="269" r:id="rId22"/>
    <p:sldId id="274" r:id="rId23"/>
    <p:sldId id="277" r:id="rId24"/>
    <p:sldId id="278" r:id="rId25"/>
    <p:sldId id="275" r:id="rId26"/>
    <p:sldId id="260" r:id="rId27"/>
    <p:sldId id="270" r:id="rId28"/>
    <p:sldId id="286" r:id="rId29"/>
    <p:sldId id="261" r:id="rId30"/>
    <p:sldId id="271" r:id="rId31"/>
    <p:sldId id="280" r:id="rId32"/>
    <p:sldId id="291" r:id="rId33"/>
    <p:sldId id="284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078F0-7F64-4289-A07D-FE056280CACB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BB8E-990A-4C87-81A7-ABAB862568B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928802"/>
            <a:ext cx="3886200" cy="1470025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</a:rPr>
              <a:t>Річард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Дейвіс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Бах 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3200" dirty="0" err="1" smtClean="0"/>
              <a:t>народився</a:t>
            </a:r>
            <a:r>
              <a:rPr lang="ru-RU" sz="3200" dirty="0" smtClean="0"/>
              <a:t> </a:t>
            </a:r>
            <a:r>
              <a:rPr lang="ru-RU" sz="3200" dirty="0" smtClean="0"/>
              <a:t>23 </a:t>
            </a:r>
            <a:r>
              <a:rPr lang="ru-RU" sz="3200" dirty="0" err="1" smtClean="0"/>
              <a:t>червня</a:t>
            </a:r>
            <a:r>
              <a:rPr lang="ru-RU" sz="3200" dirty="0" smtClean="0"/>
              <a:t> 1936 року в </a:t>
            </a:r>
            <a:r>
              <a:rPr lang="ru-RU" sz="3200" dirty="0" err="1" smtClean="0"/>
              <a:t>Оук-Парку</a:t>
            </a:r>
            <a:r>
              <a:rPr lang="en-US" sz="3200" dirty="0" smtClean="0"/>
              <a:t>, </a:t>
            </a:r>
            <a:r>
              <a:rPr lang="ru-RU" sz="3200" dirty="0" smtClean="0"/>
              <a:t>штат </a:t>
            </a:r>
            <a:r>
              <a:rPr lang="ru-RU" sz="3200" dirty="0" err="1" smtClean="0"/>
              <a:t>Іллінойс</a:t>
            </a:r>
            <a:r>
              <a:rPr lang="ru-RU" sz="3200" dirty="0" smtClean="0"/>
              <a:t>. </a:t>
            </a:r>
            <a:r>
              <a:rPr lang="ru-RU" sz="3200" dirty="0" err="1" smtClean="0"/>
              <a:t>Син</a:t>
            </a:r>
            <a:r>
              <a:rPr lang="ru-RU" sz="3200" dirty="0" smtClean="0"/>
              <a:t> Роланда Баха, </a:t>
            </a:r>
            <a:r>
              <a:rPr lang="ru-RU" sz="3200" dirty="0" err="1" smtClean="0"/>
              <a:t>колишнього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капелана</a:t>
            </a:r>
            <a:r>
              <a:rPr lang="ru-RU" sz="3200" dirty="0" smtClean="0"/>
              <a:t> </a:t>
            </a:r>
            <a:r>
              <a:rPr lang="ru-RU" sz="3200" dirty="0" err="1" smtClean="0"/>
              <a:t>армії</a:t>
            </a:r>
            <a:r>
              <a:rPr lang="ru-RU" sz="3200" dirty="0" smtClean="0"/>
              <a:t> США, та </a:t>
            </a:r>
            <a:r>
              <a:rPr lang="ru-RU" sz="3200" dirty="0" err="1" smtClean="0"/>
              <a:t>Руфі</a:t>
            </a:r>
            <a:r>
              <a:rPr lang="ru-RU" sz="3200" dirty="0" smtClean="0"/>
              <a:t> (Шоу) Бах.</a:t>
            </a:r>
            <a:endParaRPr lang="uk-UA" sz="3200" dirty="0"/>
          </a:p>
        </p:txBody>
      </p:sp>
      <p:pic>
        <p:nvPicPr>
          <p:cNvPr id="1026" name="Picture 2" descr="C:\Documents and Settings\1\Рабочий стол\Р.. Бах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66799"/>
            <a:ext cx="3722688" cy="515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4071966" cy="6143668"/>
          </a:xfrm>
        </p:spPr>
      </p:pic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07196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_32475_933bf1a1_-2-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857" y="1600200"/>
            <a:ext cx="663028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4143404" cy="5943053"/>
          </a:xfrm>
        </p:spPr>
      </p:pic>
      <p:pic>
        <p:nvPicPr>
          <p:cNvPr id="12290" name="Picture 2" descr="ÐÐ°ÑÑÐ¸Ð½ÐºÐ¸ Ð¿Ð¾ Ð·Ð°Ð¿ÑÐ¾ÑÑ Ð . ÐÐ°Ñ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92909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435771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bach-seagull-9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4138"/>
            <a:ext cx="8229600" cy="35780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825" y="1681556"/>
            <a:ext cx="6815637" cy="424777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“… в кожній людині живе </a:t>
            </a:r>
            <a:r>
              <a:rPr lang="uk-UA" dirty="0" err="1" smtClean="0"/>
              <a:t>птах”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Ричад</a:t>
            </a:r>
            <a:r>
              <a:rPr lang="uk-UA" dirty="0" smtClean="0"/>
              <a:t> Бах</a:t>
            </a:r>
            <a:endParaRPr lang="uk-UA" dirty="0"/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63078"/>
            <a:ext cx="5237296" cy="335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065" y="1643050"/>
            <a:ext cx="4454687" cy="2928958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40578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Уроки життя за Р. Бахом</a:t>
            </a:r>
            <a:endParaRPr lang="uk-UA" dirty="0"/>
          </a:p>
        </p:txBody>
      </p:sp>
      <p:pic>
        <p:nvPicPr>
          <p:cNvPr id="4" name="Содержимое 3" descr="dock-on-the-calm-sea-beach-hd-wallpaper-1920x1200-76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207977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196967" cy="615046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literatura-9-isaeva-3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8" y="1142983"/>
            <a:ext cx="8856588" cy="544145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650" y="1714488"/>
            <a:ext cx="8151821" cy="42862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678" y="428604"/>
            <a:ext cx="5363403" cy="622065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527" y="1714488"/>
            <a:ext cx="8287685" cy="435771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motivator-410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63355"/>
            <a:ext cx="7286676" cy="649464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motivator-559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85728"/>
            <a:ext cx="7782519" cy="628654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32" y="285728"/>
            <a:ext cx="8902272" cy="61436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ef12a2s-9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87" y="2086769"/>
            <a:ext cx="5686425" cy="35528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85327"/>
            <a:ext cx="7072362" cy="500627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40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7620000" cy="450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Дорога в світи і </a:t>
            </a:r>
            <a:r>
              <a:rPr lang="uk-UA" dirty="0" err="1" smtClean="0"/>
              <a:t>іллюзії</a:t>
            </a:r>
            <a:r>
              <a:rPr lang="uk-UA" dirty="0" smtClean="0"/>
              <a:t> письменника</a:t>
            </a:r>
            <a:endParaRPr lang="uk-UA" dirty="0"/>
          </a:p>
        </p:txBody>
      </p:sp>
      <p:pic>
        <p:nvPicPr>
          <p:cNvPr id="4" name="Содержимое 3" descr="510x510resize_product64471_17_13639558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226" y="1600200"/>
            <a:ext cx="535554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000504"/>
            <a:ext cx="8429684" cy="255428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По материній лінії </a:t>
            </a:r>
            <a:r>
              <a:rPr lang="uk-UA" dirty="0" err="1" smtClean="0"/>
              <a:t>Річард</a:t>
            </a:r>
            <a:r>
              <a:rPr lang="uk-UA" dirty="0" smtClean="0"/>
              <a:t> Бах є прямим нащадком великого німецького композитора </a:t>
            </a:r>
            <a:r>
              <a:rPr lang="uk-UA" dirty="0" err="1" smtClean="0"/>
              <a:t>Йогана</a:t>
            </a:r>
            <a:r>
              <a:rPr lang="uk-UA" dirty="0" smtClean="0"/>
              <a:t> </a:t>
            </a:r>
            <a:r>
              <a:rPr lang="uk-UA" dirty="0" err="1" smtClean="0"/>
              <a:t>Себастіана</a:t>
            </a:r>
            <a:r>
              <a:rPr lang="uk-UA" dirty="0" smtClean="0"/>
              <a:t> Баха. </a:t>
            </a:r>
            <a:endParaRPr lang="uk-UA" dirty="0" smtClean="0"/>
          </a:p>
          <a:p>
            <a:r>
              <a:rPr lang="uk-UA" dirty="0" smtClean="0"/>
              <a:t>1955 </a:t>
            </a:r>
            <a:r>
              <a:rPr lang="uk-UA" dirty="0" smtClean="0"/>
              <a:t>року </a:t>
            </a:r>
            <a:r>
              <a:rPr lang="uk-UA" dirty="0" err="1" smtClean="0"/>
              <a:t>Річард</a:t>
            </a:r>
            <a:r>
              <a:rPr lang="uk-UA" dirty="0" smtClean="0"/>
              <a:t> Бах вступив до Університету штату Каліфорнія в </a:t>
            </a:r>
            <a:r>
              <a:rPr lang="uk-UA" dirty="0" err="1" smtClean="0"/>
              <a:t>Лонг-Біч</a:t>
            </a:r>
            <a:r>
              <a:rPr lang="en-US" dirty="0" smtClean="0"/>
              <a:t>, </a:t>
            </a:r>
            <a:r>
              <a:rPr lang="uk-UA" dirty="0" smtClean="0"/>
              <a:t>де навчався протягом чотирьох наступних років і брав уроки пілотування літака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Всі його твори так чи інше стосуються теми польотів</a:t>
            </a:r>
            <a:endParaRPr lang="uk-UA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5176838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Міст через вічність  </a:t>
            </a:r>
            <a:endParaRPr lang="uk-UA" dirty="0"/>
          </a:p>
        </p:txBody>
      </p:sp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31056"/>
            <a:ext cx="5000659" cy="515905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143000"/>
          </a:xfrm>
        </p:spPr>
        <p:txBody>
          <a:bodyPr/>
          <a:lstStyle/>
          <a:p>
            <a:r>
              <a:rPr lang="uk-UA" dirty="0" smtClean="0"/>
              <a:t>Люди як чайки</a:t>
            </a:r>
            <a:endParaRPr lang="uk-UA" dirty="0"/>
          </a:p>
        </p:txBody>
      </p:sp>
      <p:pic>
        <p:nvPicPr>
          <p:cNvPr id="4" name="Содержимое 3" descr="s4ww2cdu8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4903639" cy="4909168"/>
          </a:xfrm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3656733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 мрії, </a:t>
            </a:r>
            <a:r>
              <a:rPr lang="uk-UA" dirty="0" err="1" smtClean="0"/>
              <a:t>мрії</a:t>
            </a:r>
            <a:r>
              <a:rPr lang="uk-UA" dirty="0" smtClean="0"/>
              <a:t> </a:t>
            </a:r>
            <a:r>
              <a:rPr lang="uk-UA" smtClean="0"/>
              <a:t>- дійсністю</a:t>
            </a:r>
            <a:endParaRPr lang="uk-UA"/>
          </a:p>
        </p:txBody>
      </p:sp>
      <p:sp>
        <p:nvSpPr>
          <p:cNvPr id="3074" name="AutoShape 2" descr="Картинки по запросу р бах"/>
          <p:cNvSpPr>
            <a:spLocks noChangeAspect="1" noChangeArrowheads="1"/>
          </p:cNvSpPr>
          <p:nvPr/>
        </p:nvSpPr>
        <p:spPr bwMode="auto">
          <a:xfrm>
            <a:off x="155575" y="-1630363"/>
            <a:ext cx="5105400" cy="3400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6" name="Picture 4" descr="Картинки по запросу р б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2"/>
            <a:ext cx="4676772" cy="3114940"/>
          </a:xfrm>
          <a:prstGeom prst="rect">
            <a:avLst/>
          </a:prstGeom>
          <a:noFill/>
        </p:spPr>
      </p:pic>
      <p:pic>
        <p:nvPicPr>
          <p:cNvPr id="49154" name="Picture 2" descr="ÐÐ°ÑÑÐ¸Ð½ÐºÐ¸ Ð¿Ð¾ Ð·Ð°Ð¿ÑÐ¾ÑÑ Ð . ÐÐ°Ñ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4881554" cy="3089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</a:t>
            </a:r>
            <a:r>
              <a:rPr lang="en-US" dirty="0" smtClean="0"/>
              <a:t>uk.wikipedia.org/wiki</a:t>
            </a:r>
            <a:r>
              <a:rPr lang="uk-UA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</a:t>
            </a:r>
            <a:r>
              <a:rPr lang="en-US" dirty="0" smtClean="0"/>
              <a:t>://richardbach.com</a:t>
            </a:r>
            <a:r>
              <a:rPr lang="en-US" dirty="0" smtClean="0"/>
              <a:t>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http://euro.ru</a:t>
            </a:r>
            <a:r>
              <a:rPr lang="en-US" dirty="0" smtClean="0"/>
              <a:t>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http://</a:t>
            </a:r>
            <a:r>
              <a:rPr lang="en-US" dirty="0" smtClean="0"/>
              <a:t>ukrcenter.com</a:t>
            </a:r>
            <a:r>
              <a:rPr lang="uk-UA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ver-Richard-David-Bach-Jonathan-Livingston-Seagull-book-review-recenzent-590x3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019101" cy="407750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Р.. Бах\320x426xbakh.jpg.pagespeed.ic.SFleS7fm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048132" cy="5389076"/>
          </a:xfrm>
          <a:prstGeom prst="rect">
            <a:avLst/>
          </a:prstGeom>
          <a:noFill/>
        </p:spPr>
      </p:pic>
      <p:pic>
        <p:nvPicPr>
          <p:cNvPr id="32770" name="Picture 2" descr="Картинки по запросу р б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74683"/>
            <a:ext cx="4139390" cy="5526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Р. Бах з дружиною</a:t>
            </a:r>
            <a:endParaRPr lang="uk-UA" dirty="0"/>
          </a:p>
        </p:txBody>
      </p:sp>
      <p:pic>
        <p:nvPicPr>
          <p:cNvPr id="4" name="Содержимое 3" descr="878258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537" y="1600200"/>
            <a:ext cx="522692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Р. Бах і </a:t>
            </a:r>
            <a:r>
              <a:rPr lang="uk-UA" dirty="0" err="1" smtClean="0"/>
              <a:t>Леслі</a:t>
            </a:r>
            <a:r>
              <a:rPr lang="uk-UA" dirty="0" smtClean="0"/>
              <a:t> </a:t>
            </a:r>
            <a:r>
              <a:rPr lang="uk-UA" dirty="0" err="1" smtClean="0"/>
              <a:t>Перріш</a:t>
            </a:r>
            <a:endParaRPr lang="uk-UA" dirty="0"/>
          </a:p>
        </p:txBody>
      </p:sp>
      <p:pic>
        <p:nvPicPr>
          <p:cNvPr id="46082" name="Picture 2" descr="ÐÐ°ÑÑÐ¸Ð½ÐºÐ¸ Ð¿Ð¾ Ð·Ð°Ð¿ÑÐ¾ÑÑ Ð . ÐÐ°Ñ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8650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Американський письменник – фантаст, професійний льотчик</a:t>
            </a:r>
            <a:endParaRPr lang="uk-UA" dirty="0"/>
          </a:p>
        </p:txBody>
      </p:sp>
      <p:pic>
        <p:nvPicPr>
          <p:cNvPr id="4" name="Содержимое 3" descr="pisatel_richard_bah_razbilsya_na_sobstvennom_samole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98" y="1428735"/>
            <a:ext cx="8614182" cy="484547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Закоханий в небо</a:t>
            </a:r>
            <a:endParaRPr lang="uk-UA" dirty="0"/>
          </a:p>
        </p:txBody>
      </p:sp>
      <p:pic>
        <p:nvPicPr>
          <p:cNvPr id="4" name="Содержимое 3" descr="Ба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39040"/>
            <a:ext cx="7643866" cy="509591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120</Words>
  <Application>Microsoft Office PowerPoint</Application>
  <PresentationFormat>Экран (4:3)</PresentationFormat>
  <Paragraphs>19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Річард  Дейвіс Бах  народився 23 червня 1936 року в Оук-Парку, штат Іллінойс. Син Роланда Баха, колишнього капелана армії США, та Руфі (Шоу) Бах.</vt:lpstr>
      <vt:lpstr>Слайд 2</vt:lpstr>
      <vt:lpstr>Слайд 3</vt:lpstr>
      <vt:lpstr>Слайд 4</vt:lpstr>
      <vt:lpstr>Слайд 5</vt:lpstr>
      <vt:lpstr>Р. Бах з дружиною</vt:lpstr>
      <vt:lpstr>Р. Бах і Леслі Перріш</vt:lpstr>
      <vt:lpstr>Американський письменник – фантаст, професійний льотчик</vt:lpstr>
      <vt:lpstr>Закоханий в небо</vt:lpstr>
      <vt:lpstr>Слайд 10</vt:lpstr>
      <vt:lpstr>Слайд 11</vt:lpstr>
      <vt:lpstr>Слайд 12</vt:lpstr>
      <vt:lpstr>Слайд 13</vt:lpstr>
      <vt:lpstr>Слайд 14</vt:lpstr>
      <vt:lpstr>Слайд 15</vt:lpstr>
      <vt:lpstr>“… в кожній людині живе птах”  Ричад Бах</vt:lpstr>
      <vt:lpstr>Слайд 17</vt:lpstr>
      <vt:lpstr>Уроки життя за Р. Бахом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Дорога в світи і іллюзії письменника</vt:lpstr>
      <vt:lpstr>Міст через вічність  </vt:lpstr>
      <vt:lpstr>Люди як чайки</vt:lpstr>
      <vt:lpstr>Політ мрії, мрії - дійсністю</vt:lpstr>
      <vt:lpstr>Джерела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</cp:lastModifiedBy>
  <cp:revision>11</cp:revision>
  <dcterms:created xsi:type="dcterms:W3CDTF">2018-04-02T14:03:48Z</dcterms:created>
  <dcterms:modified xsi:type="dcterms:W3CDTF">2019-02-01T13:44:02Z</dcterms:modified>
</cp:coreProperties>
</file>