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7" r:id="rId2"/>
    <p:sldId id="280" r:id="rId3"/>
    <p:sldId id="279" r:id="rId4"/>
    <p:sldId id="268" r:id="rId5"/>
    <p:sldId id="264" r:id="rId6"/>
    <p:sldId id="266" r:id="rId7"/>
    <p:sldId id="265" r:id="rId8"/>
    <p:sldId id="269" r:id="rId9"/>
    <p:sldId id="270" r:id="rId10"/>
    <p:sldId id="271" r:id="rId11"/>
    <p:sldId id="274" r:id="rId12"/>
    <p:sldId id="275" r:id="rId13"/>
    <p:sldId id="258" r:id="rId14"/>
    <p:sldId id="257" r:id="rId15"/>
    <p:sldId id="283" r:id="rId16"/>
    <p:sldId id="282" r:id="rId17"/>
    <p:sldId id="281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3" d="100"/>
          <a:sy n="53" d="100"/>
        </p:scale>
        <p:origin x="-1782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hyperlink" Target="http://uk.wikipedia.org/wiki/%D0%A4%D0%B0%D0%B9%D0%BB:Flag_of_Tanzania.sv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uk.wikipedia.org/wiki/%D0%A4%D0%B0%D0%B9%D0%BB:Location_Tanzania_AU_Africa.svg" TargetMode="External"/><Relationship Id="rId5" Type="http://schemas.openxmlformats.org/officeDocument/2006/relationships/image" Target="../media/image12.png"/><Relationship Id="rId4" Type="http://schemas.openxmlformats.org/officeDocument/2006/relationships/hyperlink" Target="http://uk.wikipedia.org/wiki/%D0%A4%D0%B0%D0%B9%D0%BB:Coat_of_arms_of_Tanzania.sv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304800"/>
            <a:ext cx="7485888" cy="1112520"/>
          </a:xfrm>
        </p:spPr>
        <p:txBody>
          <a:bodyPr/>
          <a:lstStyle/>
          <a:p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14400" y="0"/>
            <a:ext cx="82296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Роальд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Життя  і творчість</a:t>
            </a:r>
          </a:p>
          <a:p>
            <a:pPr algn="ctr"/>
            <a:endParaRPr lang="uk-UA" sz="4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Кузьменко Валентина Анатоліївна,</a:t>
            </a:r>
          </a:p>
          <a:p>
            <a:pPr algn="r"/>
            <a:r>
              <a:rPr lang="uk-UA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світової літератури</a:t>
            </a:r>
          </a:p>
          <a:p>
            <a:pPr algn="r"/>
            <a:r>
              <a:rPr lang="uk-UA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Мельниківського  навчально – виховного комплексу </a:t>
            </a:r>
          </a:p>
          <a:p>
            <a:pPr algn="r"/>
            <a:r>
              <a:rPr lang="uk-UA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Канівської районної ради</a:t>
            </a:r>
          </a:p>
          <a:p>
            <a:pPr algn="r"/>
            <a:r>
              <a:rPr lang="uk-UA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Черкаської області</a:t>
            </a:r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uk-UA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shb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200400"/>
            <a:ext cx="38520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00600" y="1447800"/>
            <a:ext cx="4038600" cy="4953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Повісті  для  дітей: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1943р.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“Гремліни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1962 р.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“Джеймс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гігатський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персик”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1964 р.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“Чарлі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і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шоколадна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фабрика”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1970 р.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“Чудесний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           містер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Фокс”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1978 р.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“Величезний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крокодил”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1988 р.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“Матильда”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та інші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74320"/>
            <a:ext cx="66476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Роальд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улюблений письменник дітей різних країн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G:\Роальд Д ал\Roald_Dahl_Treasury_0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8600"/>
            <a:ext cx="2172672" cy="2952000"/>
          </a:xfrm>
          <a:prstGeom prst="rect">
            <a:avLst/>
          </a:prstGeom>
          <a:noFill/>
        </p:spPr>
      </p:pic>
      <p:pic>
        <p:nvPicPr>
          <p:cNvPr id="3075" name="Picture 3" descr="G:\Роальд Д ал\roalddahlcharacterbodiesprojec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429000"/>
            <a:ext cx="4876800" cy="303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74320"/>
            <a:ext cx="7562088" cy="868680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Благодійність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3000" y="1295400"/>
            <a:ext cx="7543800" cy="5257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Роальд</a:t>
            </a: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Дал</a:t>
            </a: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допомагав тяжкохворим дітям.</a:t>
            </a:r>
          </a:p>
          <a:p>
            <a:pPr algn="ctr"/>
            <a:endParaRPr lang="uk-UA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Благодійний фонд Р.Даля продовжує свою  роботу і після смерті письменника.</a:t>
            </a:r>
          </a:p>
          <a:p>
            <a:pPr algn="ctr"/>
            <a:endParaRPr lang="uk-UA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Фонд надає всіляку підтримку тяжкохворим дітям, а також фінансує важливі наукові дослідження , які допоможуть дітям боротися з недугами.</a:t>
            </a:r>
          </a:p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Десята  частина від всіх гонорарів за книги Р.Даля, що видавалися, видаються і будуть видаватися,   іде на поповнення фонду</a:t>
            </a:r>
            <a:r>
              <a:rPr lang="uk-UA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7879080" cy="914400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Музей  і  Центр  історій  Р.Дала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G:\Роальд Д ал\Actualiteiten_105963a.jpg"/>
          <p:cNvPicPr>
            <a:picLocks noChangeAspect="1" noChangeArrowheads="1"/>
          </p:cNvPicPr>
          <p:nvPr/>
        </p:nvPicPr>
        <p:blipFill>
          <a:blip r:embed="rId2">
            <a:lum bright="10000" contrast="-10000"/>
          </a:blip>
          <a:srcRect/>
          <a:stretch>
            <a:fillRect/>
          </a:stretch>
        </p:blipFill>
        <p:spPr bwMode="auto">
          <a:xfrm>
            <a:off x="914404" y="1447800"/>
            <a:ext cx="4149281" cy="4392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257800" y="1524000"/>
            <a:ext cx="3429000" cy="457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Селище Великий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Міссенден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( графство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Бакінгемшир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Велика Британія) – тут автор жив і творив майже 30 років.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Зібрано книги, фільми, малюнки автора до творів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Серце музею – унікальний архів листів і рукописів письменника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0" y="274638"/>
            <a:ext cx="6019800" cy="868362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Чарлі  і шоколадна фабрика ”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Документы\Валентина  Література\5 клас\Роальд Д ал\38928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715000" y="1219200"/>
            <a:ext cx="3076575" cy="4524375"/>
          </a:xfrm>
          <a:prstGeom prst="rect">
            <a:avLst/>
          </a:prstGeom>
          <a:noFill/>
        </p:spPr>
      </p:pic>
      <p:pic>
        <p:nvPicPr>
          <p:cNvPr id="2051" name="Picture 3" descr="D:\Документы\Валентина  Література\5 клас\Роальд Д ал\hold-your-breath-make-a-wish-L-JZmUj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5800" y="3429000"/>
            <a:ext cx="4602168" cy="3096000"/>
          </a:xfrm>
          <a:prstGeom prst="rect">
            <a:avLst/>
          </a:prstGeom>
          <a:noFill/>
        </p:spPr>
      </p:pic>
      <p:pic>
        <p:nvPicPr>
          <p:cNvPr id="2052" name="Picture 4" descr="D:\Документы\Валентина  Література\5 клас\Роальд Д ал\105699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52400"/>
            <a:ext cx="2054663" cy="30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0"/>
            <a:ext cx="7498080" cy="944880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Екранізації  повісті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1295400"/>
            <a:ext cx="3352800" cy="2286000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b="1" dirty="0" smtClean="0"/>
              <a:t>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1971р.</a:t>
            </a:r>
          </a:p>
          <a:p>
            <a:pPr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Кінофільм</a:t>
            </a:r>
          </a:p>
          <a:p>
            <a:pPr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“Віллі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Вонка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і шоколадна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фабрика”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,  знятий режисером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Мелом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Стюартом</a:t>
            </a:r>
            <a:endParaRPr lang="uk-UA" b="1" dirty="0"/>
          </a:p>
        </p:txBody>
      </p:sp>
      <p:sp>
        <p:nvSpPr>
          <p:cNvPr id="10" name="Содержимое 5"/>
          <p:cNvSpPr txBox="1">
            <a:spLocks/>
          </p:cNvSpPr>
          <p:nvPr/>
        </p:nvSpPr>
        <p:spPr>
          <a:xfrm>
            <a:off x="1066800" y="3810000"/>
            <a:ext cx="3429000" cy="2590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2005  р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Кінофільм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uk-UA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“Чарлі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і шоколадна фабрика ”,  знятий американським режисером Тімом </a:t>
            </a:r>
            <a:r>
              <a:rPr kumimoji="0" lang="uk-UA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Бертоном</a:t>
            </a:r>
            <a:endParaRPr kumimoji="0" lang="uk-UA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0" name="Picture 6" descr="D:\Документы\Валентина  Література\5 клас\Роальд Д ал\medium_f9cdefbff10fa6a0d4c66e58a76a45cf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10855" r="7230"/>
          <a:stretch>
            <a:fillRect/>
          </a:stretch>
        </p:blipFill>
        <p:spPr bwMode="auto">
          <a:xfrm>
            <a:off x="4648200" y="1828800"/>
            <a:ext cx="4352195" cy="388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Заповнення таблиці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95400" y="1295400"/>
            <a:ext cx="7467600" cy="5181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19200" y="1295400"/>
          <a:ext cx="7467600" cy="4952999"/>
        </p:xfrm>
        <a:graphic>
          <a:graphicData uri="http://schemas.openxmlformats.org/drawingml/2006/table">
            <a:tbl>
              <a:tblPr/>
              <a:tblGrid>
                <a:gridCol w="3733800"/>
                <a:gridCol w="3733800"/>
              </a:tblGrid>
              <a:tr h="505408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Автор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273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Країна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273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Походження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139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Освіта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273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Рід занять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355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Найвідоміші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книги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139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Відзнаки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139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Вшанування пам'яті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Підготувати розповідь про пригоди Чарлі та його друзів на казковій шоколадній фабриці містера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Вонки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 використаних  джерел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219200" y="1447800"/>
            <a:ext cx="7498080" cy="48006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Література:</a:t>
            </a: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Ніколенко О.М.,Конєва Т.М., Орлова О.В. та ін. Світова література : підручник для 5 класу загальноосвітніх навчальних закладів. – К.: Грамота, 2013. – С.268 - 270</a:t>
            </a:r>
          </a:p>
          <a:p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Інтернет – ресурси:</a:t>
            </a: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uk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wikipedia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org</a:t>
            </a: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www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pimpam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persons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svitppt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com.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ua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Роальд Д ал\roald-dahl-coll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7776000" cy="5019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478280"/>
          </a:xfrm>
        </p:spPr>
        <p:txBody>
          <a:bodyPr>
            <a:noAutofit/>
          </a:bodyPr>
          <a:lstStyle/>
          <a:p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Роальд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Дал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( 1916 – 1990) – сучасний  англійський дитячий письменник.   Життя і творчість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Роальд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Даль)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Roald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Dahl</a:t>
            </a:r>
            <a:b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( 1916 – 1990)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410200" y="1600200"/>
            <a:ext cx="3352800" cy="4724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Видатний англійський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письменник.</a:t>
            </a:r>
          </a:p>
          <a:p>
            <a:pPr>
              <a:buNone/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Батьки – вихідці з Норвегії – назвали свого сина на честь полярного дослідника – норвежця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Роальда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Амундсена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Документы\Валентина  Література\5 клас\Роальд Д ал\p_F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 l="6250" t="3333" r="6250" b="5000"/>
          <a:stretch>
            <a:fillRect/>
          </a:stretch>
        </p:blipFill>
        <p:spPr bwMode="auto">
          <a:xfrm>
            <a:off x="1066800" y="1371600"/>
            <a:ext cx="3986213" cy="5219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726680" cy="91440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Літературне кредо автора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 flipH="1">
            <a:off x="6705600" y="762000"/>
            <a:ext cx="2133600" cy="55626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dirty="0" smtClean="0"/>
              <a:t>  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“Я  пишу      тільки про  те, що захвачує дух або смішить. Діти знають, що я на їхньому боці ”</a:t>
            </a:r>
          </a:p>
          <a:p>
            <a:pPr>
              <a:buNone/>
            </a:pP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Роальд  Дал </a:t>
            </a:r>
            <a:endParaRPr lang="uk-UA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Документы\Валентина  Література\5 клас\Роальд Д ал\tumblr_lmbcmbm4rl1qconqso1_1280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143000"/>
            <a:ext cx="5440363" cy="5184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7467600" cy="111252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Роальд Дал – автор 17 книг</a:t>
            </a:r>
            <a:b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для дітей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Документы\Валентина  Література\5 клас\Роальд Д ал\article-0-053040D50000044D-957_468x3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447800"/>
            <a:ext cx="5380782" cy="4392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629400" y="1676400"/>
            <a:ext cx="2209800" cy="4114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 Якби  я не мав дітей, я б ніколи не писав дитячих книжок ” </a:t>
            </a:r>
          </a:p>
          <a:p>
            <a:pPr algn="ctr"/>
            <a:endParaRPr lang="uk-UA" dirty="0" smtClean="0"/>
          </a:p>
          <a:p>
            <a:pPr algn="ctr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Роальд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Дал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3822192" cy="792480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Сім‘я  письменника</a:t>
            </a:r>
            <a:endParaRPr lang="uk-UA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Документы\Валентина  Література\5 клас\Роальд Д ал\patric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914400"/>
            <a:ext cx="3141022" cy="4032000"/>
          </a:xfrm>
          <a:prstGeom prst="rect">
            <a:avLst/>
          </a:prstGeom>
          <a:noFill/>
        </p:spPr>
      </p:pic>
      <p:pic>
        <p:nvPicPr>
          <p:cNvPr id="4099" name="Picture 3" descr="D:\Документы\Валентина  Література\5 клас\Роальд Д ал\nealdahl.jpg"/>
          <p:cNvPicPr>
            <a:picLocks noChangeAspect="1" noChangeArrowheads="1"/>
          </p:cNvPicPr>
          <p:nvPr/>
        </p:nvPicPr>
        <p:blipFill>
          <a:blip r:embed="rId3"/>
          <a:srcRect b="24017"/>
          <a:stretch>
            <a:fillRect/>
          </a:stretch>
        </p:blipFill>
        <p:spPr bwMode="auto">
          <a:xfrm>
            <a:off x="5486400" y="228600"/>
            <a:ext cx="3447019" cy="3744000"/>
          </a:xfrm>
          <a:prstGeom prst="rect">
            <a:avLst/>
          </a:prstGeom>
          <a:noFill/>
        </p:spPr>
      </p:pic>
      <p:pic>
        <p:nvPicPr>
          <p:cNvPr id="4100" name="Picture 4" descr="D:\Документы\Валентина  Література\5 клас\Роальд Д ал\368213_html_7fd3b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3581400"/>
            <a:ext cx="4457700" cy="3000375"/>
          </a:xfrm>
          <a:prstGeom prst="rect">
            <a:avLst/>
          </a:prstGeom>
          <a:noFill/>
        </p:spPr>
      </p:pic>
      <p:sp>
        <p:nvSpPr>
          <p:cNvPr id="12" name="Блок-схема: процесс 11"/>
          <p:cNvSpPr/>
          <p:nvPr/>
        </p:nvSpPr>
        <p:spPr>
          <a:xfrm>
            <a:off x="1143000" y="4953000"/>
            <a:ext cx="3276600" cy="1676400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Роальд  Дал  зі своєю дружиною Патрісією Ніл 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та   дітьми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Патрісія  Ніл – голлівудська  актриса,  лауреат премії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“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Оскар”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944880"/>
          </a:xfrm>
        </p:spPr>
        <p:txBody>
          <a:bodyPr/>
          <a:lstStyle/>
          <a:p>
            <a:r>
              <a:rPr lang="uk-UA" b="1" dirty="0" err="1" smtClean="0">
                <a:solidFill>
                  <a:srgbClr val="FF0000"/>
                </a:solidFill>
              </a:rPr>
              <a:t>Роальд</a:t>
            </a:r>
            <a:r>
              <a:rPr lang="uk-UA" b="1" dirty="0" smtClean="0">
                <a:solidFill>
                  <a:srgbClr val="FF0000"/>
                </a:solidFill>
              </a:rPr>
              <a:t>   </a:t>
            </a:r>
            <a:r>
              <a:rPr lang="uk-UA" b="1" dirty="0" err="1" smtClean="0">
                <a:solidFill>
                  <a:srgbClr val="FF0000"/>
                </a:solidFill>
              </a:rPr>
              <a:t>Дал</a:t>
            </a:r>
            <a:r>
              <a:rPr lang="uk-UA" b="1" dirty="0" smtClean="0">
                <a:solidFill>
                  <a:srgbClr val="FF0000"/>
                </a:solidFill>
              </a:rPr>
              <a:t>  в  Танзанії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Прапор Танзанії">
            <a:hlinkClick r:id="rId2" tooltip="&quot;Прапор Танзанії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219200"/>
            <a:ext cx="1905000" cy="12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Герб Танзанії">
            <a:hlinkClick r:id="rId4" tooltip="&quot;Герб Танзанії&quot;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4200" y="1143000"/>
            <a:ext cx="2286000" cy="141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озташування Танзанії">
            <a:hlinkClick r:id="rId6" tooltip="&quot;Розташування Танзанії&quot;"/>
          </p:cNvPr>
          <p:cNvPicPr/>
          <p:nvPr/>
        </p:nvPicPr>
        <p:blipFill>
          <a:blip r:embed="rId7">
            <a:lum bright="-10000" contrast="-30000"/>
          </a:blip>
          <a:srcRect/>
          <a:stretch>
            <a:fillRect/>
          </a:stretch>
        </p:blipFill>
        <p:spPr bwMode="auto">
          <a:xfrm>
            <a:off x="4724400" y="1219200"/>
            <a:ext cx="4104000" cy="51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47800" y="3048000"/>
            <a:ext cx="2667000" cy="274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1524000" y="3581400"/>
            <a:ext cx="2286000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1066800" y="2667000"/>
            <a:ext cx="3733800" cy="3962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Після закінчення коледжу  два роки навчався у нафтовій компанії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“Шелл”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, а потім поїхав працювати у  Танзанію.  Всі пригоди, які з ним трапилися, він опублікував у місцевих газетах, за що  отримав свій перший гонорар</a:t>
            </a:r>
            <a:r>
              <a:rPr lang="uk-UA" b="1" dirty="0" smtClean="0"/>
              <a:t>.</a:t>
            </a:r>
            <a:endParaRPr lang="uk-U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Роальд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в роки Другої світової війни 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Роальд Д ал\738177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295400"/>
            <a:ext cx="3581400" cy="4212000"/>
          </a:xfrm>
          <a:prstGeom prst="rect">
            <a:avLst/>
          </a:prstGeom>
          <a:noFill/>
        </p:spPr>
      </p:pic>
      <p:pic>
        <p:nvPicPr>
          <p:cNvPr id="4" name="Рисунок 3" descr="http://4.bp.blogspot.com/--_qcYmJ7ijc/T8gDwdXalpI/AAAAAAAACO0/omvHrqzzK-g/s640/uSADA+Roald-Dahl-and-Ernest-Hemingway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295400"/>
            <a:ext cx="3352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19200" y="5715000"/>
            <a:ext cx="3505200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Дал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– пілот Королівських  повітряних сил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81600" y="5715000"/>
            <a:ext cx="3429000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Дал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– військовий аташе в Сполучених Штатах Америки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74320"/>
            <a:ext cx="5486400" cy="11430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Книги 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Роальда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Дала</a:t>
            </a:r>
            <a:endParaRPr lang="uk-UA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G:\Роальд Д ал\389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1219200"/>
            <a:ext cx="1982880" cy="2916000"/>
          </a:xfrm>
          <a:prstGeom prst="rect">
            <a:avLst/>
          </a:prstGeom>
          <a:noFill/>
        </p:spPr>
      </p:pic>
      <p:pic>
        <p:nvPicPr>
          <p:cNvPr id="2052" name="Picture 4" descr="G:\Роальд Д ал\52547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1295400"/>
            <a:ext cx="2024535" cy="2988000"/>
          </a:xfrm>
          <a:prstGeom prst="rect">
            <a:avLst/>
          </a:prstGeom>
          <a:noFill/>
        </p:spPr>
      </p:pic>
      <p:pic>
        <p:nvPicPr>
          <p:cNvPr id="2053" name="Picture 5" descr="G:\Роальд Д ал\0140158073_01_LZZZZZZZ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3505200"/>
            <a:ext cx="2349000" cy="3132000"/>
          </a:xfrm>
          <a:prstGeom prst="rect">
            <a:avLst/>
          </a:prstGeom>
          <a:noFill/>
        </p:spPr>
      </p:pic>
      <p:pic>
        <p:nvPicPr>
          <p:cNvPr id="2054" name="Picture 6" descr="G:\Роальд Д ал\100110949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1000" y="4191000"/>
            <a:ext cx="4419600" cy="2438400"/>
          </a:xfrm>
          <a:prstGeom prst="rect">
            <a:avLst/>
          </a:prstGeom>
          <a:noFill/>
        </p:spPr>
      </p:pic>
      <p:pic>
        <p:nvPicPr>
          <p:cNvPr id="8" name="Picture 2" descr="G:\Роальд Д ал\i2TOWSW8H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6800" y="152400"/>
            <a:ext cx="2157360" cy="320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514</TotalTime>
  <Words>518</Words>
  <PresentationFormat>Экран (4:3)</PresentationFormat>
  <Paragraphs>87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 </vt:lpstr>
      <vt:lpstr>Роальд  Дал ( 1916 – 1990) – сучасний  англійський дитячий письменник.   Життя і творчість</vt:lpstr>
      <vt:lpstr>Роальд  Дал ( Даль)       Roald Dahl                    ( 1916 – 1990)</vt:lpstr>
      <vt:lpstr>Літературне кредо автора</vt:lpstr>
      <vt:lpstr>Роальд Дал – автор 17 книг                                               для дітей</vt:lpstr>
      <vt:lpstr>Сім‘я  письменника</vt:lpstr>
      <vt:lpstr>Роальд   Дал  в  Танзанії</vt:lpstr>
      <vt:lpstr>Роальд Дал  в роки Другої світової війни </vt:lpstr>
      <vt:lpstr>        Книги Роальда Дала</vt:lpstr>
      <vt:lpstr>Роальд Дал – улюблений письменник дітей різних країн</vt:lpstr>
      <vt:lpstr>Благодійність</vt:lpstr>
      <vt:lpstr>Музей  і  Центр  історій  Р.Дала</vt:lpstr>
      <vt:lpstr>“ Чарлі  і шоколадна фабрика ”</vt:lpstr>
      <vt:lpstr>Екранізації  повісті</vt:lpstr>
      <vt:lpstr>Заповнення таблиці</vt:lpstr>
      <vt:lpstr>Домашнє завдання</vt:lpstr>
      <vt:lpstr>Список  використаних  джерел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Валентина</cp:lastModifiedBy>
  <cp:revision>30</cp:revision>
  <dcterms:created xsi:type="dcterms:W3CDTF">2015-02-04T11:50:37Z</dcterms:created>
  <dcterms:modified xsi:type="dcterms:W3CDTF">2015-02-20T17:37:31Z</dcterms:modified>
</cp:coreProperties>
</file>