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sldIdLst>
    <p:sldId id="256" r:id="rId2"/>
    <p:sldId id="259" r:id="rId3"/>
    <p:sldId id="260" r:id="rId4"/>
    <p:sldId id="266" r:id="rId5"/>
    <p:sldId id="269" r:id="rId6"/>
    <p:sldId id="270" r:id="rId7"/>
    <p:sldId id="271" r:id="rId8"/>
    <p:sldId id="272" r:id="rId9"/>
    <p:sldId id="268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66FF"/>
    <a:srgbClr val="99CCFF"/>
    <a:srgbClr val="9999FF"/>
    <a:srgbClr val="3399FF"/>
    <a:srgbClr val="6F329C"/>
    <a:srgbClr val="8409FF"/>
    <a:srgbClr val="99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AF3429-0D88-4524-8D1E-A2DD6C7259B6}" type="datetimeFigureOut">
              <a:rPr lang="uk-UA" smtClean="0"/>
              <a:pPr/>
              <a:t>23.02.2015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5DCB72C-196A-42C9-8771-0CC569A8DC1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3429-0D88-4524-8D1E-A2DD6C7259B6}" type="datetimeFigureOut">
              <a:rPr lang="uk-UA" smtClean="0"/>
              <a:pPr/>
              <a:t>23.02.2015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B72C-196A-42C9-8771-0CC569A8DC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3429-0D88-4524-8D1E-A2DD6C7259B6}" type="datetimeFigureOut">
              <a:rPr lang="uk-UA" smtClean="0"/>
              <a:pPr/>
              <a:t>23.02.2015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B72C-196A-42C9-8771-0CC569A8DC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3429-0D88-4524-8D1E-A2DD6C7259B6}" type="datetimeFigureOut">
              <a:rPr lang="uk-UA" smtClean="0"/>
              <a:pPr/>
              <a:t>23.02.2015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B72C-196A-42C9-8771-0CC569A8DC1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AF3429-0D88-4524-8D1E-A2DD6C7259B6}" type="datetimeFigureOut">
              <a:rPr lang="uk-UA" smtClean="0"/>
              <a:pPr/>
              <a:t>23.02.2015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B72C-196A-42C9-8771-0CC569A8DC1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3429-0D88-4524-8D1E-A2DD6C7259B6}" type="datetimeFigureOut">
              <a:rPr lang="uk-UA" smtClean="0"/>
              <a:pPr/>
              <a:t>23.02.2015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B72C-196A-42C9-8771-0CC569A8DC1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3429-0D88-4524-8D1E-A2DD6C7259B6}" type="datetimeFigureOut">
              <a:rPr lang="uk-UA" smtClean="0"/>
              <a:pPr/>
              <a:t>23.02.2015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B72C-196A-42C9-8771-0CC569A8DC1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AF3429-0D88-4524-8D1E-A2DD6C7259B6}" type="datetimeFigureOut">
              <a:rPr lang="uk-UA" smtClean="0"/>
              <a:pPr/>
              <a:t>23.02.2015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B72C-196A-42C9-8771-0CC569A8DC1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3429-0D88-4524-8D1E-A2DD6C7259B6}" type="datetimeFigureOut">
              <a:rPr lang="uk-UA" smtClean="0"/>
              <a:pPr/>
              <a:t>23.02.2015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B72C-196A-42C9-8771-0CC569A8DC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AF3429-0D88-4524-8D1E-A2DD6C7259B6}" type="datetimeFigureOut">
              <a:rPr lang="uk-UA" smtClean="0"/>
              <a:pPr/>
              <a:t>23.02.2015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B72C-196A-42C9-8771-0CC569A8DC1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AF3429-0D88-4524-8D1E-A2DD6C7259B6}" type="datetimeFigureOut">
              <a:rPr lang="uk-UA" smtClean="0"/>
              <a:pPr/>
              <a:t>23.02.2015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B72C-196A-42C9-8771-0CC569A8DC1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0AF3429-0D88-4524-8D1E-A2DD6C7259B6}" type="datetimeFigureOut">
              <a:rPr lang="uk-UA" smtClean="0"/>
              <a:pPr/>
              <a:t>23.02.2015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5DCB72C-196A-42C9-8771-0CC569A8DC1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8" t="22222" r="14061"/>
          <a:stretch/>
        </p:blipFill>
        <p:spPr>
          <a:xfrm>
            <a:off x="285720" y="357166"/>
            <a:ext cx="3500462" cy="429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00496" y="1357298"/>
            <a:ext cx="464347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381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Ребуси </a:t>
            </a:r>
            <a:br>
              <a:rPr lang="uk-UA" sz="4800" b="1" spc="50" dirty="0" smtClean="0">
                <a:ln w="381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4800" b="1" spc="50" dirty="0" smtClean="0">
                <a:ln w="381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«Помічники у </a:t>
            </a:r>
          </a:p>
          <a:p>
            <a:pPr algn="ctr"/>
            <a:r>
              <a:rPr lang="uk-UA" sz="4800" b="1" spc="50" dirty="0" smtClean="0">
                <a:ln w="381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рукоділлі» </a:t>
            </a:r>
            <a:endParaRPr lang="ru-RU" sz="4800" b="1" spc="50" dirty="0">
              <a:ln w="38100">
                <a:solidFill>
                  <a:schemeClr val="tx2">
                    <a:lumMod val="75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71670" y="4143380"/>
            <a:ext cx="664370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Мардоян Ірина Амбарцумівна,</a:t>
            </a:r>
            <a:endParaRPr lang="uk-UA" sz="2000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вчитель початкових класів, </a:t>
            </a:r>
            <a:endParaRPr kumimoji="0" lang="uk-UA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Козарівський навчально-виховний комплекс «Дошкільний навчальний заклад – загальноосвітня школа I ступеня» Канівської районної ради Черкаської області</a:t>
            </a:r>
            <a:endParaRPr kumimoji="0" lang="uk-UA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870700" cy="99058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Використана література</a:t>
            </a:r>
            <a:endParaRPr lang="uk-UA" sz="4400" dirty="0">
              <a:solidFill>
                <a:srgbClr val="6600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948690"/>
            <a:ext cx="77867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tabLst>
                <a:tab pos="228600" algn="l"/>
              </a:tabLs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uk-UA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Божко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Л.А. Бісер.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/ Л.А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. Божко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– М.: Мартин, 2001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.– 120 с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ea typeface="Calibri"/>
              <a:cs typeface="Times New Roman" pitchFamily="18" charset="0"/>
            </a:endParaRPr>
          </a:p>
          <a:p>
            <a:pPr lvl="0" indent="457200">
              <a:lnSpc>
                <a:spcPct val="150000"/>
              </a:lnSpc>
              <a:tabLst>
                <a:tab pos="228600" algn="l"/>
              </a:tabLs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Веремійчик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І.М.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Трудове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навчання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: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підручник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для 3-го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класу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./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І.М.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Веремійчик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В.П.Тименко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. -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.: Генеза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, 2013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. - 104 с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. 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0" lvl="0" indent="457200" algn="just">
              <a:lnSpc>
                <a:spcPct val="150000"/>
              </a:lnSpc>
              <a:buNone/>
              <a:tabLst>
                <a:tab pos="342900" algn="l"/>
              </a:tabLs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Карлессі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М.А. Нові ідеї виробів з бісеру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./ М.А.</a:t>
            </a:r>
            <a:r>
              <a:rPr lang="uk-U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Карлесі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– Х.: Вид-во «Ранок», 2014.-79 с. </a:t>
            </a:r>
          </a:p>
          <a:p>
            <a:pPr marL="0" lvl="0" indent="457200" algn="just">
              <a:lnSpc>
                <a:spcPct val="150000"/>
              </a:lnSpc>
              <a:buNone/>
              <a:tabLst>
                <a:tab pos="342900" algn="l"/>
              </a:tabLst>
            </a:pP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4. </a:t>
            </a:r>
            <a:r>
              <a:rPr lang="uk-UA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Павх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 С.П. Бісерне рукоділля.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/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С.П.Павх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Calibri"/>
                <a:cs typeface="Times New Roman" pitchFamily="18" charset="0"/>
              </a:rPr>
              <a:t>– Тернопіль – Харків: Вид-во «Ранок», 2009. – 112 с.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hangingPunct="0">
              <a:lnSpc>
                <a:spcPct val="150000"/>
              </a:lnSpc>
              <a:tabLst>
                <a:tab pos="228600" algn="l"/>
              </a:tabLs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5. Хорунжий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В.І.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Трударик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./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В.І.Хорунжий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, Н.В.Пономаренко. –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Т.: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Навч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. книга – Богдан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, 2008. – 96с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457200">
              <a:buNone/>
            </a:pPr>
            <a:endParaRPr lang="uk-UA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20000" contrast="80000"/>
          </a:blip>
          <a:srcRect/>
          <a:stretch>
            <a:fillRect/>
          </a:stretch>
        </p:blipFill>
        <p:spPr bwMode="auto">
          <a:xfrm>
            <a:off x="642910" y="1142984"/>
            <a:ext cx="3571900" cy="363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371956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80000"/>
          </a:blip>
          <a:srcRect/>
          <a:stretch>
            <a:fillRect/>
          </a:stretch>
        </p:blipFill>
        <p:spPr bwMode="auto">
          <a:xfrm>
            <a:off x="333764" y="476672"/>
            <a:ext cx="440799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75" y="3356992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80000"/>
          </a:blip>
          <a:srcRect/>
          <a:stretch>
            <a:fillRect/>
          </a:stretch>
        </p:blipFill>
        <p:spPr bwMode="auto">
          <a:xfrm>
            <a:off x="642910" y="857231"/>
            <a:ext cx="4071966" cy="300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G:\1432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00438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420393" cy="2986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84172"/>
            <a:ext cx="3605386" cy="360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65169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79" y="692696"/>
            <a:ext cx="324647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 \pic_s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49" y="3573016"/>
            <a:ext cx="485973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1230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2" y="476672"/>
            <a:ext cx="4477050" cy="3150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40782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31555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10500"/>
            <a:ext cx="3483649" cy="3322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5"/>
            <a:ext cx="4185717" cy="318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6057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23728" y="4653136"/>
            <a:ext cx="5472609" cy="9972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Голова навчить, </a:t>
            </a:r>
            <a:br>
              <a:rPr lang="uk-UA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руки зроблять.</a:t>
            </a:r>
            <a:endParaRPr lang="uk-UA" sz="4000" dirty="0">
              <a:solidFill>
                <a:srgbClr val="66003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984776" cy="2777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1543</TotalTime>
  <Words>158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Голова навчить,  а руки зроблять.</vt:lpstr>
      <vt:lpstr>Використана література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Ребуси   «Помічники майстра»</dc:title>
  <dc:creator>ЯНА</dc:creator>
  <cp:lastModifiedBy>Admin</cp:lastModifiedBy>
  <cp:revision>34</cp:revision>
  <dcterms:created xsi:type="dcterms:W3CDTF">2014-02-16T11:49:56Z</dcterms:created>
  <dcterms:modified xsi:type="dcterms:W3CDTF">2015-02-23T09:35:00Z</dcterms:modified>
</cp:coreProperties>
</file>