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60" r:id="rId4"/>
    <p:sldId id="257" r:id="rId5"/>
    <p:sldId id="258" r:id="rId6"/>
    <p:sldId id="261" r:id="rId7"/>
    <p:sldId id="262" r:id="rId8"/>
    <p:sldId id="268" r:id="rId9"/>
    <p:sldId id="263" r:id="rId10"/>
    <p:sldId id="269" r:id="rId11"/>
    <p:sldId id="267" r:id="rId12"/>
    <p:sldId id="264" r:id="rId13"/>
    <p:sldId id="265" r:id="rId14"/>
    <p:sldId id="259" r:id="rId15"/>
    <p:sldId id="266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718" autoAdjust="0"/>
  </p:normalViewPr>
  <p:slideViewPr>
    <p:cSldViewPr>
      <p:cViewPr varScale="1">
        <p:scale>
          <a:sx n="68" d="100"/>
          <a:sy n="68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9B97A2-85D5-40E1-AA48-FF0914CC4B8A}" type="datetimeFigureOut">
              <a:rPr lang="uk-UA" smtClean="0"/>
              <a:pPr/>
              <a:t>18.02.2015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1D58DE-C5DA-4EC2-8FFE-62E30848874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ographie.in.ua/blog/biografija_kiplinga_dzhozefa_redjarda/2012-11-19-662" TargetMode="External"/><Relationship Id="rId2" Type="http://schemas.openxmlformats.org/officeDocument/2006/relationships/hyperlink" Target="http://ru.wikipedia.org/wiki/&#1050;&#1080;&#1087;&#1083;&#1080;&#1085;&#1075;,_&#1056;&#1077;&#1076;&#1100;&#1103;&#1088;&#1076;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arta.com.ua/ukr/stories/writers/109/" TargetMode="External"/><Relationship Id="rId5" Type="http://schemas.openxmlformats.org/officeDocument/2006/relationships/hyperlink" Target="http://simya.com.ua/articles/71/17836/" TargetMode="External"/><Relationship Id="rId4" Type="http://schemas.openxmlformats.org/officeDocument/2006/relationships/hyperlink" Target="http://www.ukrlib.com.ua/bio-zl/printout.php?id=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234"/>
            <a:ext cx="9143999" cy="70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762" r="6349"/>
          <a:stretch>
            <a:fillRect/>
          </a:stretch>
        </p:blipFill>
        <p:spPr bwMode="auto">
          <a:xfrm>
            <a:off x="323528" y="476672"/>
            <a:ext cx="42484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1340768"/>
            <a:ext cx="41764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Джозеф Редьярд Кіплінг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(1865 - 1936) 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229200"/>
            <a:ext cx="57241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Підвезена Ольга Вікторівна,</a:t>
            </a:r>
          </a:p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Матусівський  навчально-виховний комплекс</a:t>
            </a:r>
          </a:p>
          <a:p>
            <a:pPr algn="r"/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“Дошкільний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навчальний заклад – загальноосвітня </a:t>
            </a:r>
          </a:p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школа І – ІІІ ступенів №1”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891804" cy="253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31956"/>
            <a:ext cx="2281811" cy="322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20725"/>
            <a:ext cx="2540000" cy="3543300"/>
          </a:xfrm>
          <a:prstGeom prst="rect">
            <a:avLst/>
          </a:prstGeom>
          <a:noFill/>
          <a:ln w="38100">
            <a:solidFill>
              <a:srgbClr val="8064A2">
                <a:lumMod val="75000"/>
              </a:srgbClr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107"/>
            <a:ext cx="275590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5115" y="52626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Твори 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Редьярда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Кіплінга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1" b="3476"/>
          <a:stretch/>
        </p:blipFill>
        <p:spPr bwMode="auto">
          <a:xfrm>
            <a:off x="179512" y="167425"/>
            <a:ext cx="2060452" cy="28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0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404664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 1907 році Кіплінг стає наймолодшим лауреатом 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Нобелівської премії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спостережливість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яскраву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фантазію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зрілість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великий талант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оповідача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ершим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із англійських письменників удостоєний цієї нагороди.  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89552ac52b12"/>
          <p:cNvPicPr>
            <a:picLocks noChangeAspect="1" noChangeArrowheads="1"/>
          </p:cNvPicPr>
          <p:nvPr/>
        </p:nvPicPr>
        <p:blipFill rotWithShape="1">
          <a:blip r:embed="rId2" cstate="print"/>
          <a:srcRect l="4664" t="31483" r="12245" b="8390"/>
          <a:stretch/>
        </p:blipFill>
        <p:spPr bwMode="auto">
          <a:xfrm>
            <a:off x="545837" y="4642484"/>
            <a:ext cx="4811966" cy="207835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17" y="476672"/>
            <a:ext cx="3182937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n020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09120"/>
            <a:ext cx="2669533" cy="1872208"/>
          </a:xfrm>
          <a:prstGeom prst="rect">
            <a:avLst/>
          </a:prstGeom>
          <a:noFill/>
        </p:spPr>
      </p:pic>
      <p:pic>
        <p:nvPicPr>
          <p:cNvPr id="12" name="Picture 6" descr="1250436849_khok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88781"/>
            <a:ext cx="2736304" cy="1876323"/>
          </a:xfrm>
          <a:prstGeom prst="rect">
            <a:avLst/>
          </a:prstGeom>
          <a:noFill/>
        </p:spPr>
      </p:pic>
      <p:pic>
        <p:nvPicPr>
          <p:cNvPr id="13" name="Picture 4" descr="sssu9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332656"/>
            <a:ext cx="2690937" cy="189210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131840" y="995543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У 1907р. Він був удостоєний почесних ступенів Оксфордського, Кембриджського,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Единбурського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Даремського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університетів;</a:t>
            </a:r>
          </a:p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Крім того, він одержав нагороди від університетів Парижа, Страсбурга, Афін і Торонто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6641" y="548680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1936 р.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Кіплінг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помер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Лондоні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Куточку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Вестмінстерському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абатстві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0_2c7ca_4f2f852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745" y="3789040"/>
            <a:ext cx="4103687" cy="26463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384376" cy="409039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cap="none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br>
              <a:rPr lang="uk-UA" sz="4000" cap="none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Інтернет –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ресурси:</a:t>
            </a:r>
          </a:p>
          <a:p>
            <a:pPr algn="ctr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://ru.wikipedia.org/wiki/</a:t>
            </a:r>
            <a:r>
              <a:rPr lang="ru-RU" dirty="0">
                <a:hlinkClick r:id="rId2"/>
              </a:rPr>
              <a:t>Киплинг,_</a:t>
            </a:r>
            <a:r>
              <a:rPr lang="ru-RU" dirty="0" err="1" smtClean="0">
                <a:hlinkClick r:id="rId2"/>
              </a:rPr>
              <a:t>Редьярд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biographie.in.ua/blog/biografija_kiplinga_dzhozefa_redjarda/2012-11-19-662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www.ukrlib.com.ua/bio-zl/printout.php?id=30</a:t>
            </a:r>
            <a:endParaRPr lang="uk-UA" dirty="0" smtClean="0"/>
          </a:p>
          <a:p>
            <a:r>
              <a:rPr lang="en-US" dirty="0">
                <a:hlinkClick r:id="rId5"/>
              </a:rPr>
              <a:t>http://simya.com.ua/articles/71/17836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r>
              <a:rPr lang="en-US" dirty="0">
                <a:hlinkClick r:id="rId6"/>
              </a:rPr>
              <a:t>http://www.parta.com.ua/ukr/stories/writers/109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817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99"/>
            <a:ext cx="9143999" cy="68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880320" cy="384042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9075" y="548680"/>
            <a:ext cx="54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нглійський поет і прозаїк. </a:t>
            </a:r>
          </a:p>
          <a:p>
            <a:pPr algn="ctr"/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Редьярд Кіплінг  народився </a:t>
            </a:r>
          </a:p>
          <a:p>
            <a:pPr lvl="0"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грудня 1865 року </a:t>
            </a:r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Бомбеї (Індія).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0481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57194" y="4581128"/>
            <a:ext cx="91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Бомбей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260648"/>
            <a:ext cx="5328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Батько, фахівець з історії індійського мистецтва, був директором музею. Мати походила з відомої лондонської родини.  </a:t>
            </a:r>
          </a:p>
          <a:p>
            <a:pPr algn="ctr"/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Ім'я Редьярд  отримав, як вважають, на честь англійського озера Редьярд,  де познайомилися батьки.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38394737_1_90_19007_12321041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096344" cy="42574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" name="Picture 4" descr="medium_1255523727_ketov India"/>
          <p:cNvPicPr>
            <a:picLocks noChangeAspect="1" noChangeArrowheads="1"/>
          </p:cNvPicPr>
          <p:nvPr/>
        </p:nvPicPr>
        <p:blipFill rotWithShape="1">
          <a:blip r:embed="rId3" cstate="print"/>
          <a:srcRect t="13308" b="19150"/>
          <a:stretch/>
        </p:blipFill>
        <p:spPr bwMode="auto">
          <a:xfrm>
            <a:off x="3743709" y="4610637"/>
            <a:ext cx="4680917" cy="2091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"/>
          <p:cNvPicPr>
            <a:picLocks noChangeAspect="1" noChangeArrowheads="1"/>
          </p:cNvPicPr>
          <p:nvPr/>
        </p:nvPicPr>
        <p:blipFill>
          <a:blip r:embed="rId2" cstate="print"/>
          <a:srcRect l="28864" t="2831" r="3091" b="5911"/>
          <a:stretch>
            <a:fillRect/>
          </a:stretch>
        </p:blipFill>
        <p:spPr bwMode="auto">
          <a:xfrm>
            <a:off x="919083" y="250914"/>
            <a:ext cx="2376264" cy="29194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5528" t="37225" r="4609" b="7090"/>
          <a:stretch>
            <a:fillRect/>
          </a:stretch>
        </p:blipFill>
        <p:spPr bwMode="auto">
          <a:xfrm>
            <a:off x="6156176" y="1412776"/>
            <a:ext cx="2880320" cy="420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212976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 1871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 багатьох англійських дітей, народжених в ті роки в Індії, Кіплінга і його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молодшу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сестру відправили в Англію, щоб уберегти від небезпечних хвороб, від яких у спекотному кліматі діти часто помирали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869" t="14951" r="4441" b="40501"/>
          <a:stretch>
            <a:fillRect/>
          </a:stretch>
        </p:blipFill>
        <p:spPr bwMode="auto">
          <a:xfrm>
            <a:off x="323528" y="953882"/>
            <a:ext cx="2304256" cy="330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972" t="59499" r="54609" b="10272"/>
          <a:stretch>
            <a:fillRect/>
          </a:stretch>
        </p:blipFill>
        <p:spPr bwMode="auto">
          <a:xfrm>
            <a:off x="3419872" y="4784617"/>
            <a:ext cx="3240360" cy="194421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404664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1878-1882 р.р. – Рей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навчається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Девонському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училищі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де сини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офіцерів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готуються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престижні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училище не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дипломів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Оксфорду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Кембріджу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близькорукість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Кіплінгу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48680"/>
            <a:ext cx="48965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                      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1882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проживши 11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влаштовується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помічником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редактора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англомовну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Цивільну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військову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газету».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1115616" y="5229200"/>
            <a:ext cx="288032" cy="16288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               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79" y="548680"/>
            <a:ext cx="3497328" cy="466310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2178" y="3308648"/>
            <a:ext cx="3979263" cy="256862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620688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1886 р.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видається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перша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Департаментські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популярною.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52826"/>
            <a:ext cx="48965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називав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себе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пілігрімом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журналістом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мандрував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виступав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газетах 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нарисами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оповіданнями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віршами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152650" cy="3048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157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83" y="3552790"/>
            <a:ext cx="5451563" cy="325258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8031"/>
            <a:ext cx="2016224" cy="260199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108520" y="3717032"/>
            <a:ext cx="3744417" cy="187220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Проживши в Штатах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роки,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Кіплінг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з дружиною повернулись в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Англію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і поселились в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Сассексі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dirty="0" smtClean="0">
              <a:latin typeface="Georgia" pitchFamily="18" charset="0"/>
            </a:endParaRPr>
          </a:p>
          <a:p>
            <a:endParaRPr lang="ru-RU" sz="8000" dirty="0">
              <a:latin typeface="Georgia" pitchFamily="18" charset="0"/>
            </a:endParaRPr>
          </a:p>
          <a:p>
            <a:endParaRPr lang="ru-RU" sz="8000" dirty="0" smtClean="0">
              <a:latin typeface="Georgia" pitchFamily="18" charset="0"/>
            </a:endParaRPr>
          </a:p>
          <a:p>
            <a:pPr algn="r">
              <a:buNone/>
            </a:pPr>
            <a:r>
              <a:rPr lang="ru-RU" sz="8000" dirty="0" smtClean="0">
                <a:latin typeface="Georgia" pitchFamily="18" charset="0"/>
              </a:rPr>
              <a:t> 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Кіплінг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переїхав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Лондон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1889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через три роки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одружився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сестрою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померлого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американкою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Керолайн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Бейлстир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Молоде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переїхало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США.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62" r="6003"/>
          <a:stretch/>
        </p:blipFill>
        <p:spPr bwMode="auto">
          <a:xfrm>
            <a:off x="323528" y="908720"/>
            <a:ext cx="3361386" cy="446449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6767" y="116632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кродині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Кіплінгів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підростали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доньки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Батько-письменник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казкові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«Як?» і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спираючись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легенди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вигадував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несподівані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4" y="4005064"/>
            <a:ext cx="4316487" cy="270417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582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476</Words>
  <Application>Microsoft Office PowerPoint</Application>
  <PresentationFormat>Экран (4:3)</PresentationFormat>
  <Paragraphs>62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1_Трек</vt:lpstr>
      <vt:lpstr>Солнцестояние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використаних джерел: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Джозеф Редьярд Киплинг</dc:title>
  <dc:creator>sehja</dc:creator>
  <cp:lastModifiedBy>MC</cp:lastModifiedBy>
  <cp:revision>39</cp:revision>
  <dcterms:created xsi:type="dcterms:W3CDTF">2015-01-04T19:32:37Z</dcterms:created>
  <dcterms:modified xsi:type="dcterms:W3CDTF">2015-02-18T21:29:34Z</dcterms:modified>
</cp:coreProperties>
</file>