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9" r:id="rId4"/>
    <p:sldId id="274" r:id="rId5"/>
    <p:sldId id="265" r:id="rId6"/>
    <p:sldId id="268" r:id="rId7"/>
    <p:sldId id="266" r:id="rId8"/>
    <p:sldId id="260" r:id="rId9"/>
    <p:sldId id="267" r:id="rId10"/>
    <p:sldId id="261" r:id="rId11"/>
    <p:sldId id="269" r:id="rId12"/>
    <p:sldId id="262" r:id="rId13"/>
    <p:sldId id="263" r:id="rId14"/>
    <p:sldId id="276" r:id="rId15"/>
    <p:sldId id="257" r:id="rId16"/>
    <p:sldId id="270" r:id="rId17"/>
    <p:sldId id="277" r:id="rId18"/>
    <p:sldId id="272" r:id="rId19"/>
    <p:sldId id="271" r:id="rId20"/>
    <p:sldId id="258" r:id="rId21"/>
    <p:sldId id="278" r:id="rId22"/>
    <p:sldId id="26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ownloads\найсухіше місце на землі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8" y="199585"/>
            <a:ext cx="8547489" cy="6397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40856" y="228052"/>
            <a:ext cx="710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Рельєф Антарктиди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247" y="5027369"/>
            <a:ext cx="8604448" cy="1562987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Ярова Наталія Федорівна, </a:t>
            </a:r>
            <a:endParaRPr lang="uk-UA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вчитель 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географії </a:t>
            </a:r>
            <a:endParaRPr lang="uk-UA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Мельниківського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навчально-виховного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комплексу </a:t>
            </a:r>
            <a:endParaRPr lang="uk-UA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Канівської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районної ради 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Черкаської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0806" y="2881365"/>
            <a:ext cx="3322712" cy="1252728"/>
          </a:xfrm>
        </p:spPr>
        <p:txBody>
          <a:bodyPr>
            <a:noAutofit/>
          </a:bodyPr>
          <a:lstStyle/>
          <a:p>
            <a:pPr algn="l"/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Нижній поверх – це власне рельєф материка, яким би він був без льодового покриву.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Середня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висота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підльодовикової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становить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 м. </a:t>
            </a:r>
            <a:r>
              <a:rPr lang="ru-RU" sz="2000" dirty="0"/>
              <a:t>м.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характером рельєфу Антарктиду поділяють на Східну (підвищене плато) і Західну (низовинну).</a:t>
            </a:r>
            <a:b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Админ\Downloads\рельє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" y="188640"/>
            <a:ext cx="5519874" cy="66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52" y="5301208"/>
            <a:ext cx="8437712" cy="72008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2000" dirty="0"/>
          </a:p>
        </p:txBody>
      </p:sp>
      <p:pic>
        <p:nvPicPr>
          <p:cNvPr id="3" name="Picture 3" descr="C:\Users\Админ\Downloads\скелі антаркти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117"/>
            <a:ext cx="7889565" cy="487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3" y="5433245"/>
            <a:ext cx="774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Західна частина відділена від Східної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Трансантарктичними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горами, що є продовженням Анд. </a:t>
            </a:r>
          </a:p>
        </p:txBody>
      </p:sp>
    </p:spTree>
    <p:extLst>
      <p:ext uri="{BB962C8B-B14F-4D97-AF65-F5344CB8AC3E}">
        <p14:creationId xmlns:p14="http://schemas.microsoft.com/office/powerpoint/2010/main" val="37460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44008" y="421432"/>
            <a:ext cx="4499992" cy="939800"/>
          </a:xfrm>
        </p:spPr>
        <p:txBody>
          <a:bodyPr>
            <a:noAutofit/>
          </a:bodyPr>
          <a:lstStyle/>
          <a:p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західній частині материка утворилася </a:t>
            </a:r>
            <a:r>
              <a:rPr lang="uk-UA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складчата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область. 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рельєфі їй відповідають гори, що піднялися вздовж розломів земної кори. 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Найвища частина гір 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масив </a:t>
            </a:r>
            <a:r>
              <a:rPr lang="uk-UA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Вінсон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(5 140 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м).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вулкани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Админ\Downloads\379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5" y="891332"/>
            <a:ext cx="4464496" cy="562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\Downloads\рельєф матер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780419" cy="381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 descr="C:\Users\Админ\Downloads\рельєф А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4" y="198834"/>
            <a:ext cx="8405336" cy="51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454" y="5320116"/>
            <a:ext cx="8034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Гори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складені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молодими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кайнозойськими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породами,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рельєф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великі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перепади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висот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Тут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найвища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гора (м.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Вінсон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5140 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найглибша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западина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прогин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Бентлі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-2555 м) в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Антарктиді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ubase_1_232854552_3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2" y="3369558"/>
            <a:ext cx="4536504" cy="3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969" y="3439964"/>
            <a:ext cx="276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 </a:t>
            </a:r>
            <a:r>
              <a:rPr lang="uk-UA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Танграм</a:t>
            </a:r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острові </a:t>
            </a:r>
            <a:r>
              <a:rPr lang="uk-UA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Лівінгстона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rubase_1_232900016_3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8466"/>
            <a:ext cx="4176464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2853" y="3061482"/>
            <a:ext cx="243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Пік Святого Бориса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rubase_1_232926731_37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84" y="3828496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8412" y="6249494"/>
            <a:ext cx="93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Пік </a:t>
            </a:r>
            <a:r>
              <a:rPr lang="uk-UA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300" y="533135"/>
            <a:ext cx="4773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Антарктиді багато стрімких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схилів, гострих піків та скель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Админ\Downloads\вулкан ереб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4" y="293754"/>
            <a:ext cx="86963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896" y="5548590"/>
            <a:ext cx="8950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Континент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порівняно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низьку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вулканічну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активність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Вулкан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Еребус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–єдиний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діючий вулкан Антарктиди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острові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Росса в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однойменному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морі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"вулкан,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охороняє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шлях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Південного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полюса ".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712" y="1052736"/>
            <a:ext cx="3672256" cy="125272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західній Антарктиді є «сухі долини» - ділянки вільні від криги і снігу.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C:\Users\Админ\Downloads\сухі доли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3" y="260648"/>
            <a:ext cx="4628321" cy="340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\Downloads\сухі ждолини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01396"/>
            <a:ext cx="5148064" cy="34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223" y="4581128"/>
            <a:ext cx="3180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Площа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вільних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льоду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ділянок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- 40 тис. кв. км.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0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ownloads\пустеля в антарк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560840" cy="51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450285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Східна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материка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переважно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згладжений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рельєф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з     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окремими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плато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гірськими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хребтами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висотою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до 3-4 км.   Вона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являє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собою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виступ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кристалічного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фундаменту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платформи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7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ownloads\1233754279_antarctida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1524" y="5554106"/>
            <a:ext cx="7576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Безмежна крижана пустеля простягається на тисячі кілометрів. </a:t>
            </a: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Снігові кучугури на ній нагадують хвилі. </a:t>
            </a: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Антарктида схожа на океан, який завмер.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15719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підлідного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рельєфу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виявили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Антарктиді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кратер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астероїдного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походження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Діаметр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воронки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482 км. Кратер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утворився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падінні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 Землю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астероїда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діаметром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приблизно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48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кілометрів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приблизно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мільйонів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тому</a:t>
            </a:r>
          </a:p>
        </p:txBody>
      </p:sp>
      <p:pic>
        <p:nvPicPr>
          <p:cNvPr id="4100" name="Picture 4" descr="C:\Users\Админ\Downloads\imgpreview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131"/>
            <a:ext cx="8280920" cy="44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Users\Админ\Downloads\imgpreview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4167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76" y="4869160"/>
            <a:ext cx="9008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основі  Антарктиди лежить давня платформа, кристалічний фундамент </a:t>
            </a:r>
          </a:p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кої утворився в докембрії.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Це підтверджує думку, що в минулому </a:t>
            </a: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Антарктида була частиною давньої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Гондвани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Админ\Downloads\1літо в антарктид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6" y="282952"/>
            <a:ext cx="8136904" cy="49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3044" y="5237968"/>
            <a:ext cx="6676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узбережжі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влітку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утворюються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антарктичні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оазиси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тут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буває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 +3˚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Площа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антарктичних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оазисів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- 10 тис. кв. км.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\Downloads\коротке лі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5319"/>
            <a:ext cx="8280920" cy="51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58" y="5575327"/>
            <a:ext cx="752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Захищені скелями від пронизливих стокових вітрів, вони є місцем відпочинку для тварин.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93610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Вставте пропущені слова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3789040"/>
            <a:ext cx="8208912" cy="208823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минулі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геологічні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Антарктида входила до складу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давнього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материка __________________,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уламком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якої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сучасна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Антарктична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платформа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Найдовшою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гірською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системою материка є - __________________________ , яка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поділяє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західну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східну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Льодовиковий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панцир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потужність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 _______км.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сповзають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утворюючи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____________________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льодовики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Рельєф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умовно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поділити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_________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поверхи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Верхній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______________ і 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нижній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_______________,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являє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собою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чергування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________________ і _____________.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Список використаних джерел: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2000" b="1" dirty="0" smtClean="0">
                <a:solidFill>
                  <a:schemeClr val="tx1"/>
                </a:solidFill>
              </a:rPr>
              <a:t>Література: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885" y="2348880"/>
            <a:ext cx="865538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Кобернік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С. Г.,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Скуратович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О. Я.: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Географія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материків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океанів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для 7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загальноосвіт.навч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. - К.: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. книга, 2002.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319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Й. Р.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Гілецький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, М. М.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Богович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. :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Географія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Довідник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Бойко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В. М.,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Міхелі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С. В.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Географія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материків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океанів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Інтернет-ресурси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geoswit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ukoz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wokrugsveta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dirty="0"/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geograf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5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Админ\Downloads\рельєф з космос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5" y="1821017"/>
            <a:ext cx="7603617" cy="46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4297" y="40466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Антарктида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вкрита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потужним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крижаним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покривом</a:t>
            </a:r>
            <a:r>
              <a:rPr lang="ru-RU" dirty="0"/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Крига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форму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розміри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материка.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Льодовиковий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щит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форму купола 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плавно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знижується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узбережжя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Навколишні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острови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dirty="0" err="1" smtClean="0">
                <a:latin typeface="Calibri"/>
                <a:cs typeface="Calibri"/>
              </a:rPr>
              <a:t>ʼ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єднані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кригою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єдине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ціле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утворюють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єдиний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масив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ownloads\13200e55b15c668d46d9d68815a517a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08912" cy="54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3" y="5615426"/>
            <a:ext cx="83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Береги  Антарктиди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являють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здебільшого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високі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стрімкі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крижані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урвища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На материку є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один великий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півостровів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Антарктичний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606" y="5229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Антарктида -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найвищий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середня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висота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континенту над 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рівнем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моря становить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 м, а в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континенту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досягає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4000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метрів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Більшу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частину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висоти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складає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постійний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льодовиковий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покрив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C:\Users\Админ\Downloads\ant_fi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4833" r="3465" b="10969"/>
          <a:stretch/>
        </p:blipFill>
        <p:spPr bwMode="auto">
          <a:xfrm>
            <a:off x="724261" y="379512"/>
            <a:ext cx="7848872" cy="45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640960" cy="1252728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206" y="5157192"/>
            <a:ext cx="8071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Рельєф Материка-можна поділити на два поверхи.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Верхній поверх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– це льодовиковий щит. Гірські породи виступають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поверхню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льоду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влітку тільки в окремих місцях узбережжя. </a:t>
            </a:r>
            <a:endParaRPr lang="ru-RU" dirty="0"/>
          </a:p>
        </p:txBody>
      </p:sp>
      <p:pic>
        <p:nvPicPr>
          <p:cNvPr id="7171" name="Picture 3" descr="C:\Users\Админ\Downloads\12e438b94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7" y="260648"/>
            <a:ext cx="788637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Админ\Downloads\рельєф Антаркти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4" y="2605013"/>
            <a:ext cx="4464496" cy="41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Админ\Downloads\рельєф без криг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20999" cy="37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5" y="4365104"/>
            <a:ext cx="4220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з'ясувалося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третини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материка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нижче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вітового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океану,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показали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гірських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ланцюгів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масивів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08555"/>
            <a:ext cx="415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сучасних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методів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дозволили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дізнатися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підліднийрельєф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південного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материка. </a:t>
            </a:r>
          </a:p>
        </p:txBody>
      </p:sp>
    </p:spTree>
    <p:extLst>
      <p:ext uri="{BB962C8B-B14F-4D97-AF65-F5344CB8AC3E}">
        <p14:creationId xmlns:p14="http://schemas.microsoft.com/office/powerpoint/2010/main" val="1617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33102" y="376635"/>
            <a:ext cx="8615362" cy="190023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Антарктичний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льодовиковий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покрив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найбільшим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планеті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ньому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зосереджено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30 млн км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льоду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90%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усіх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льодовиків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суходолу,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усіх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прісних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планети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повністю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розтане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Світового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океану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підвищиться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60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метрів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Середня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товщина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льоду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- 2500-2800 м, а максимальна -- 4800 м.</a:t>
            </a:r>
          </a:p>
        </p:txBody>
      </p:sp>
      <p:pic>
        <p:nvPicPr>
          <p:cNvPr id="6" name="Picture 11" descr="C:\Users\Админ\Downloads\крижан покри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992888" cy="43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Профіль материка від моря </a:t>
            </a:r>
            <a:r>
              <a:rPr lang="uk-U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Дейвіса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 моря Амундсена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Админ\Downloads\imgpreview (9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9"/>
          <a:stretch/>
        </p:blipFill>
        <p:spPr bwMode="auto">
          <a:xfrm>
            <a:off x="269193" y="2204864"/>
            <a:ext cx="865141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2398" y="1549288"/>
            <a:ext cx="656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 масою льоду за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міліони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років рівнини прогнулися.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Близько 1/3 материка знаходиться нижче рівня океану.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277</TotalTime>
  <Words>586</Words>
  <Application>Microsoft Office PowerPoint</Application>
  <PresentationFormat>Екран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Волна</vt:lpstr>
      <vt:lpstr>Презентація PowerPoint</vt:lpstr>
      <vt:lpstr>Презентація PowerPoint</vt:lpstr>
      <vt:lpstr>Презентація PowerPoint</vt:lpstr>
      <vt:lpstr>Презентація PowerPoint</vt:lpstr>
      <vt:lpstr>Антарктида - найвищий континент Землі, середня висота поверхні континенту над рівнем моря становить понад 2000 м, а в центрі континенту досягає 4000 метрів. Більшу частину цієї висоти складає постійний льодовиковий покрив, </vt:lpstr>
      <vt:lpstr>      </vt:lpstr>
      <vt:lpstr>Презентація PowerPoint</vt:lpstr>
      <vt:lpstr>Презентація PowerPoint</vt:lpstr>
      <vt:lpstr>Профіль материка від моря Дейвіса до моря Амундсена</vt:lpstr>
      <vt:lpstr>Нижній поверх – це власне рельєф материка, яким би він був без льодового покриву. Середня висота підльодовикової поверхні Антарктиди становить 410 м. м.      За характером рельєфу Антарктиду поділяють на Східну (підвищене плато) і Західну (низовинну).  </vt:lpstr>
      <vt:lpstr>г</vt:lpstr>
      <vt:lpstr>Презентація PowerPoint</vt:lpstr>
      <vt:lpstr>Презентація PowerPoint</vt:lpstr>
      <vt:lpstr>Презентація PowerPoint</vt:lpstr>
      <vt:lpstr>Презентація PowerPoint</vt:lpstr>
      <vt:lpstr>В західній Антарктиді є «сухі долини» - ділянки вільні від криги і снігу.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Вставте пропущені слова</vt:lpstr>
      <vt:lpstr>Список використаних джерел:  Література: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7</cp:lastModifiedBy>
  <cp:revision>31</cp:revision>
  <dcterms:created xsi:type="dcterms:W3CDTF">2015-02-18T19:01:00Z</dcterms:created>
  <dcterms:modified xsi:type="dcterms:W3CDTF">2015-02-27T12:22:46Z</dcterms:modified>
</cp:coreProperties>
</file>