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4"/>
  </p:notesMasterIdLst>
  <p:sldIdLst>
    <p:sldId id="385" r:id="rId2"/>
    <p:sldId id="386" r:id="rId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948"/>
    <a:srgbClr val="FFFFFF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3728" autoAdjust="0"/>
  </p:normalViewPr>
  <p:slideViewPr>
    <p:cSldViewPr>
      <p:cViewPr varScale="1">
        <p:scale>
          <a:sx n="32" d="100"/>
          <a:sy n="32" d="100"/>
        </p:scale>
        <p:origin x="-193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F6BA4D4-86F0-40A6-96A2-2E5872B166C3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9A208F5-8CE9-45AD-8282-AA2BAB41E4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B65FE6-3F43-45FB-B8E2-AB83C1CE7B3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9A0BE7-1C27-4DC6-96EC-77F43D1A4325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5DBE48-D792-4F25-B764-04691755EAA9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4C73636E-54C5-456C-BC89-AA205042891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F799CD-766F-4B4B-8FF6-BA777D7C3882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351EB0-FD83-4BD4-815C-CA86FFBA008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B3AD47-F46B-4BB6-8B3B-CE374DEE35B6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8C3238-1CA8-4B64-AF83-406E1B87657F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A2F815-63F4-4C3D-B81D-C331A30F21A3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F1A4C8E1-A2DA-4CB3-A045-B075219C23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1F2133-E91C-4277-ABBB-1234EC23B65E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D94650-8498-4A14-967C-F338AB34E46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B00305-5119-4B26-A1AA-9C9AF65A06C5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C0EC4-CDC2-41AB-8B47-AB6AA75A60F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BF3AEA-2FAC-41F1-88E6-0566DB43C48C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78FFCC78-5D3F-4236-9E8C-F4B63A13685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616D05-EB56-40A0-A3CF-31564A720585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8DD97D-7B3F-4FFF-8700-27A48C5F4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685AA-75EB-476A-83C4-6D5B02C0790A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5C336E-15BD-4304-99C0-1E18A187820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2A33B7-FE13-4A93-B54F-D6101A911E24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E1F142-33D7-4FD5-9C74-77AE7E03E2B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0CCA50-458B-4E35-9E27-5014E519B16B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A2797E-0D41-4AC7-91EA-4D6B326BA76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633D707-F5DF-4A6E-9AD7-AE21E2AF3628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9F95208-8F96-46CA-B3D7-54278020409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&#1042;&#1030;&#1053;&#1054;&#1050;%20&#1057;&#1051;&#1040;&#1042;&#1048;%20&#1063;.2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&#1042;&#1030;&#1053;&#1054;&#1050;%20&#1057;&#1051;&#1040;&#1042;&#1048;%20&#1063;.1.pptx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89f9b23eb74266541602ff9b259aa3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C04FB"/>
              </a:clrFrom>
              <a:clrTo>
                <a:srgbClr val="FC04FB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-428660" y="0"/>
            <a:ext cx="9358378" cy="521497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071670" y="2071678"/>
            <a:ext cx="4929222" cy="100013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uk-UA" sz="2400" b="1" dirty="0" smtClean="0">
                <a:solidFill>
                  <a:srgbClr val="E50948"/>
                </a:solidFill>
                <a:latin typeface="Times New Roman" pitchFamily="18" charset="0"/>
                <a:cs typeface="Times New Roman" pitchFamily="18" charset="0"/>
              </a:rPr>
              <a:t>ВІНОК    СЛАВИ</a:t>
            </a:r>
            <a:br>
              <a:rPr lang="uk-UA" sz="2400" b="1" dirty="0" smtClean="0">
                <a:solidFill>
                  <a:srgbClr val="E50948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E50948"/>
                </a:solidFill>
                <a:latin typeface="Times New Roman" pitchFamily="18" charset="0"/>
                <a:cs typeface="Times New Roman" pitchFamily="18" charset="0"/>
              </a:rPr>
              <a:t>подорож  Черкащиною</a:t>
            </a:r>
            <a:br>
              <a:rPr lang="uk-UA" sz="2400" b="1" dirty="0" smtClean="0">
                <a:solidFill>
                  <a:srgbClr val="E50948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E5094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00034" y="5143512"/>
            <a:ext cx="8458200" cy="155734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Піщана Юлія Вікторівна, учитель вищої категорії,          учитель -  методист </a:t>
            </a:r>
          </a:p>
          <a:p>
            <a:pPr algn="ctr" eaLnBrk="1" hangingPunct="1">
              <a:defRPr/>
            </a:pP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ЗОШ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І-ІІІст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№1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Катеринопільської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90805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кутник 2"/>
          <p:cNvSpPr/>
          <p:nvPr/>
        </p:nvSpPr>
        <p:spPr>
          <a:xfrm>
            <a:off x="453155" y="4365104"/>
            <a:ext cx="41368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ЧАСТИНА 1</a:t>
            </a: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819150"/>
            <a:ext cx="3433763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4716016" y="4366739"/>
            <a:ext cx="41368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ЧАСТИНА </a:t>
            </a:r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</a:t>
            </a:r>
            <a:endParaRPr lang="uk-UA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6389" name="Рисунок 6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813" y="5157788"/>
            <a:ext cx="1147762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7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5143512"/>
            <a:ext cx="11477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1484</TotalTime>
  <Words>30</Words>
  <Application>Microsoft Office PowerPoint</Application>
  <PresentationFormat>Экран (4:3)</PresentationFormat>
  <Paragraphs>7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ВІНОК    СЛАВИ подорож  Черкащиною </vt:lpstr>
      <vt:lpstr>Слайд 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Павло Петрович Филипович</dc:title>
  <dc:creator>Юля</dc:creator>
  <cp:lastModifiedBy>1</cp:lastModifiedBy>
  <cp:revision>199</cp:revision>
  <dcterms:created xsi:type="dcterms:W3CDTF">2016-01-26T09:00:58Z</dcterms:created>
  <dcterms:modified xsi:type="dcterms:W3CDTF">2017-02-27T08:18:17Z</dcterms:modified>
</cp:coreProperties>
</file>