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colors6.xml" ContentType="application/vnd.openxmlformats-officedocument.drawingml.diagramColor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5"/>
  </p:notesMasterIdLst>
  <p:handoutMasterIdLst>
    <p:handoutMasterId r:id="rId36"/>
  </p:handoutMasterIdLst>
  <p:sldIdLst>
    <p:sldId id="256" r:id="rId2"/>
    <p:sldId id="257" r:id="rId3"/>
    <p:sldId id="259" r:id="rId4"/>
    <p:sldId id="273" r:id="rId5"/>
    <p:sldId id="260" r:id="rId6"/>
    <p:sldId id="261" r:id="rId7"/>
    <p:sldId id="262" r:id="rId8"/>
    <p:sldId id="264" r:id="rId9"/>
    <p:sldId id="265" r:id="rId10"/>
    <p:sldId id="269" r:id="rId11"/>
    <p:sldId id="271" r:id="rId12"/>
    <p:sldId id="272" r:id="rId13"/>
    <p:sldId id="274" r:id="rId14"/>
    <p:sldId id="275" r:id="rId15"/>
    <p:sldId id="276" r:id="rId16"/>
    <p:sldId id="277" r:id="rId17"/>
    <p:sldId id="278" r:id="rId18"/>
    <p:sldId id="283" r:id="rId19"/>
    <p:sldId id="282" r:id="rId20"/>
    <p:sldId id="279" r:id="rId21"/>
    <p:sldId id="284" r:id="rId22"/>
    <p:sldId id="281" r:id="rId23"/>
    <p:sldId id="288" r:id="rId24"/>
    <p:sldId id="285" r:id="rId25"/>
    <p:sldId id="286" r:id="rId26"/>
    <p:sldId id="287" r:id="rId27"/>
    <p:sldId id="289" r:id="rId28"/>
    <p:sldId id="291" r:id="rId29"/>
    <p:sldId id="292" r:id="rId30"/>
    <p:sldId id="293" r:id="rId31"/>
    <p:sldId id="294" r:id="rId32"/>
    <p:sldId id="290" r:id="rId33"/>
    <p:sldId id="295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855" autoAdjust="0"/>
    <p:restoredTop sz="86643" autoAdjust="0"/>
  </p:normalViewPr>
  <p:slideViewPr>
    <p:cSldViewPr>
      <p:cViewPr varScale="1">
        <p:scale>
          <a:sx n="62" d="100"/>
          <a:sy n="62" d="100"/>
        </p:scale>
        <p:origin x="-157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5" d="100"/>
          <a:sy n="55" d="100"/>
        </p:scale>
        <p:origin x="-2904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89A669B-B226-459A-B940-8CD66026933F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0F14F05-81A7-42C2-9779-FC60A2EA4ED8}">
      <dgm:prSet phldrT="[Текст]" phldr="1"/>
      <dgm:spPr/>
      <dgm:t>
        <a:bodyPr/>
        <a:lstStyle/>
        <a:p>
          <a:endParaRPr lang="ru-RU"/>
        </a:p>
      </dgm:t>
    </dgm:pt>
    <dgm:pt modelId="{91E0D7B3-74FB-4649-B2B0-3F58EA4658C2}" type="parTrans" cxnId="{87DB84E9-448F-46E0-8050-8EF4C49C5CB1}">
      <dgm:prSet/>
      <dgm:spPr/>
      <dgm:t>
        <a:bodyPr/>
        <a:lstStyle/>
        <a:p>
          <a:endParaRPr lang="ru-RU"/>
        </a:p>
      </dgm:t>
    </dgm:pt>
    <dgm:pt modelId="{0F7614E5-4A05-462B-92AE-0730D358F283}" type="sibTrans" cxnId="{87DB84E9-448F-46E0-8050-8EF4C49C5CB1}">
      <dgm:prSet/>
      <dgm:spPr/>
      <dgm:t>
        <a:bodyPr/>
        <a:lstStyle/>
        <a:p>
          <a:endParaRPr lang="ru-RU"/>
        </a:p>
      </dgm:t>
    </dgm:pt>
    <dgm:pt modelId="{39615E53-3F14-4081-9117-54419F65406F}">
      <dgm:prSet phldrT="[Текст]" custT="1"/>
      <dgm:spPr>
        <a:solidFill>
          <a:srgbClr val="92D050">
            <a:alpha val="90000"/>
          </a:srgbClr>
        </a:solidFill>
      </dgm:spPr>
      <dgm:t>
        <a:bodyPr/>
        <a:lstStyle/>
        <a:p>
          <a:r>
            <a:rPr lang="uk-UA" sz="1800" dirty="0" smtClean="0"/>
            <a:t>Конфлікт із навколишньою дійсністю</a:t>
          </a:r>
          <a:endParaRPr lang="ru-RU" sz="1800" dirty="0"/>
        </a:p>
      </dgm:t>
    </dgm:pt>
    <dgm:pt modelId="{AD7B64A1-AD06-4680-9BDA-0AECFFAE7273}" type="parTrans" cxnId="{2BAAABD6-EB6B-42E1-820D-7C2A6A9FDC17}">
      <dgm:prSet/>
      <dgm:spPr/>
      <dgm:t>
        <a:bodyPr/>
        <a:lstStyle/>
        <a:p>
          <a:endParaRPr lang="ru-RU"/>
        </a:p>
      </dgm:t>
    </dgm:pt>
    <dgm:pt modelId="{0F64EEF4-8A75-41DA-867C-B53297B5A313}" type="sibTrans" cxnId="{2BAAABD6-EB6B-42E1-820D-7C2A6A9FDC17}">
      <dgm:prSet/>
      <dgm:spPr/>
      <dgm:t>
        <a:bodyPr/>
        <a:lstStyle/>
        <a:p>
          <a:endParaRPr lang="ru-RU"/>
        </a:p>
      </dgm:t>
    </dgm:pt>
    <dgm:pt modelId="{9E520E1C-35EC-4B10-B92B-7E3D94F4E001}">
      <dgm:prSet phldrT="[Текст]" custT="1"/>
      <dgm:spPr>
        <a:solidFill>
          <a:srgbClr val="92D050">
            <a:alpha val="90000"/>
          </a:srgbClr>
        </a:solidFill>
      </dgm:spPr>
      <dgm:t>
        <a:bodyPr/>
        <a:lstStyle/>
        <a:p>
          <a:r>
            <a:rPr lang="uk-UA" sz="1800" dirty="0" smtClean="0"/>
            <a:t>Увага до внутрішнього світу людини</a:t>
          </a:r>
          <a:endParaRPr lang="ru-RU" sz="1800" dirty="0"/>
        </a:p>
      </dgm:t>
    </dgm:pt>
    <dgm:pt modelId="{69050B69-46C6-4961-AC56-B0A1CEFFC336}" type="parTrans" cxnId="{24A36893-F678-4B9A-883E-540A2E0FF7A6}">
      <dgm:prSet/>
      <dgm:spPr/>
      <dgm:t>
        <a:bodyPr/>
        <a:lstStyle/>
        <a:p>
          <a:endParaRPr lang="ru-RU"/>
        </a:p>
      </dgm:t>
    </dgm:pt>
    <dgm:pt modelId="{282CA94D-AEEE-4E8A-ACFD-FEF3EB08CEAF}" type="sibTrans" cxnId="{24A36893-F678-4B9A-883E-540A2E0FF7A6}">
      <dgm:prSet/>
      <dgm:spPr/>
      <dgm:t>
        <a:bodyPr/>
        <a:lstStyle/>
        <a:p>
          <a:endParaRPr lang="ru-RU"/>
        </a:p>
      </dgm:t>
    </dgm:pt>
    <dgm:pt modelId="{C1E70017-78F8-4149-872A-20127A73FB02}">
      <dgm:prSet phldrT="[Текст]" phldr="1"/>
      <dgm:spPr/>
      <dgm:t>
        <a:bodyPr/>
        <a:lstStyle/>
        <a:p>
          <a:endParaRPr lang="ru-RU"/>
        </a:p>
      </dgm:t>
    </dgm:pt>
    <dgm:pt modelId="{1F90CADD-E0F9-4101-8742-3E5C1F2293C7}" type="parTrans" cxnId="{7343D622-52CF-4B9D-BECE-EB3F70D2C3ED}">
      <dgm:prSet/>
      <dgm:spPr/>
      <dgm:t>
        <a:bodyPr/>
        <a:lstStyle/>
        <a:p>
          <a:endParaRPr lang="ru-RU"/>
        </a:p>
      </dgm:t>
    </dgm:pt>
    <dgm:pt modelId="{76B2DF9B-3311-4AE1-8E71-F5538D794C18}" type="sibTrans" cxnId="{7343D622-52CF-4B9D-BECE-EB3F70D2C3ED}">
      <dgm:prSet/>
      <dgm:spPr/>
      <dgm:t>
        <a:bodyPr/>
        <a:lstStyle/>
        <a:p>
          <a:endParaRPr lang="ru-RU"/>
        </a:p>
      </dgm:t>
    </dgm:pt>
    <dgm:pt modelId="{04036094-111E-4042-9ECF-FF94769791B1}">
      <dgm:prSet phldrT="[Текст]" custT="1"/>
      <dgm:spPr>
        <a:solidFill>
          <a:srgbClr val="92D050">
            <a:alpha val="90000"/>
          </a:srgbClr>
        </a:solidFill>
      </dgm:spPr>
      <dgm:t>
        <a:bodyPr/>
        <a:lstStyle/>
        <a:p>
          <a:r>
            <a:rPr lang="uk-UA" sz="1800" dirty="0" smtClean="0"/>
            <a:t>Віра в творчі сили особистості</a:t>
          </a:r>
          <a:endParaRPr lang="ru-RU" sz="1800" dirty="0"/>
        </a:p>
      </dgm:t>
    </dgm:pt>
    <dgm:pt modelId="{EC8E7B3E-1F8F-413B-B2E3-C3E0F3B3D69A}" type="parTrans" cxnId="{2F53F48F-36F7-45CA-9EBF-1B37430B75A0}">
      <dgm:prSet/>
      <dgm:spPr/>
      <dgm:t>
        <a:bodyPr/>
        <a:lstStyle/>
        <a:p>
          <a:endParaRPr lang="ru-RU"/>
        </a:p>
      </dgm:t>
    </dgm:pt>
    <dgm:pt modelId="{2C339212-46A3-4852-9108-84FC53740825}" type="sibTrans" cxnId="{2F53F48F-36F7-45CA-9EBF-1B37430B75A0}">
      <dgm:prSet/>
      <dgm:spPr/>
      <dgm:t>
        <a:bodyPr/>
        <a:lstStyle/>
        <a:p>
          <a:endParaRPr lang="ru-RU"/>
        </a:p>
      </dgm:t>
    </dgm:pt>
    <dgm:pt modelId="{C52CC08A-A84E-4CAB-A297-3677D7E00F83}">
      <dgm:prSet phldrT="[Текст]" phldr="1"/>
      <dgm:spPr/>
      <dgm:t>
        <a:bodyPr/>
        <a:lstStyle/>
        <a:p>
          <a:endParaRPr lang="ru-RU"/>
        </a:p>
      </dgm:t>
    </dgm:pt>
    <dgm:pt modelId="{CBE165B0-F3C6-4875-8FF3-4A3319289251}" type="parTrans" cxnId="{78E9B404-9246-432D-BB59-E4D863FB04AE}">
      <dgm:prSet/>
      <dgm:spPr/>
      <dgm:t>
        <a:bodyPr/>
        <a:lstStyle/>
        <a:p>
          <a:endParaRPr lang="ru-RU"/>
        </a:p>
      </dgm:t>
    </dgm:pt>
    <dgm:pt modelId="{9BB1A9CC-42B1-42B1-8016-0DB64527818B}" type="sibTrans" cxnId="{78E9B404-9246-432D-BB59-E4D863FB04AE}">
      <dgm:prSet/>
      <dgm:spPr/>
      <dgm:t>
        <a:bodyPr/>
        <a:lstStyle/>
        <a:p>
          <a:endParaRPr lang="ru-RU"/>
        </a:p>
      </dgm:t>
    </dgm:pt>
    <dgm:pt modelId="{4DAAD8F1-D082-4D00-8325-FA92BABE3D80}">
      <dgm:prSet phldrT="[Текст]" custT="1"/>
      <dgm:spPr>
        <a:solidFill>
          <a:srgbClr val="92D050">
            <a:alpha val="90000"/>
          </a:srgbClr>
        </a:solidFill>
      </dgm:spPr>
      <dgm:t>
        <a:bodyPr/>
        <a:lstStyle/>
        <a:p>
          <a:r>
            <a:rPr lang="uk-UA" sz="2000" dirty="0" smtClean="0"/>
            <a:t>Широке використання символіки , фантастики,екзотики</a:t>
          </a:r>
          <a:endParaRPr lang="ru-RU" sz="2000" dirty="0"/>
        </a:p>
      </dgm:t>
    </dgm:pt>
    <dgm:pt modelId="{1E2052C0-B416-4986-A495-DCE88729BC08}" type="parTrans" cxnId="{F56E4494-AC9D-48EB-9B3E-63CCAA195B27}">
      <dgm:prSet/>
      <dgm:spPr/>
      <dgm:t>
        <a:bodyPr/>
        <a:lstStyle/>
        <a:p>
          <a:endParaRPr lang="ru-RU"/>
        </a:p>
      </dgm:t>
    </dgm:pt>
    <dgm:pt modelId="{F33B59BC-144C-40FA-8C1D-68F4CACD9FC4}" type="sibTrans" cxnId="{F56E4494-AC9D-48EB-9B3E-63CCAA195B27}">
      <dgm:prSet/>
      <dgm:spPr/>
      <dgm:t>
        <a:bodyPr/>
        <a:lstStyle/>
        <a:p>
          <a:endParaRPr lang="ru-RU"/>
        </a:p>
      </dgm:t>
    </dgm:pt>
    <dgm:pt modelId="{DB511589-90BE-4E76-9703-6B34AFC722B0}">
      <dgm:prSet phldrT="[Текст]" phldr="1"/>
      <dgm:spPr>
        <a:solidFill>
          <a:srgbClr val="92D050">
            <a:alpha val="90000"/>
          </a:srgbClr>
        </a:solidFill>
      </dgm:spPr>
      <dgm:t>
        <a:bodyPr/>
        <a:lstStyle/>
        <a:p>
          <a:endParaRPr lang="ru-RU" sz="2900" dirty="0"/>
        </a:p>
      </dgm:t>
    </dgm:pt>
    <dgm:pt modelId="{164097C6-1858-4A71-9EAC-DEDC775C7430}" type="parTrans" cxnId="{071A69C8-3EAF-4AA8-8293-0DB7A2E7AAE0}">
      <dgm:prSet/>
      <dgm:spPr/>
      <dgm:t>
        <a:bodyPr/>
        <a:lstStyle/>
        <a:p>
          <a:endParaRPr lang="ru-RU"/>
        </a:p>
      </dgm:t>
    </dgm:pt>
    <dgm:pt modelId="{42D153E6-4270-441B-8011-2C9669361200}" type="sibTrans" cxnId="{071A69C8-3EAF-4AA8-8293-0DB7A2E7AAE0}">
      <dgm:prSet/>
      <dgm:spPr/>
      <dgm:t>
        <a:bodyPr/>
        <a:lstStyle/>
        <a:p>
          <a:endParaRPr lang="ru-RU"/>
        </a:p>
      </dgm:t>
    </dgm:pt>
    <dgm:pt modelId="{281ED214-B75E-4D01-81C7-820C6767D893}">
      <dgm:prSet phldrT="[Текст]" custT="1"/>
      <dgm:spPr>
        <a:solidFill>
          <a:srgbClr val="92D050">
            <a:alpha val="90000"/>
          </a:srgbClr>
        </a:solidFill>
      </dgm:spPr>
      <dgm:t>
        <a:bodyPr/>
        <a:lstStyle/>
        <a:p>
          <a:r>
            <a:rPr lang="uk-UA" sz="1800" dirty="0" smtClean="0"/>
            <a:t>Цінність людської особистості, розуміння її унікальності</a:t>
          </a:r>
          <a:endParaRPr lang="ru-RU" sz="1800" dirty="0"/>
        </a:p>
      </dgm:t>
    </dgm:pt>
    <dgm:pt modelId="{B5A5D70E-3396-4A82-9C31-F6117A24CA86}" type="parTrans" cxnId="{6770BC61-92CE-47C4-8C44-6B0DF88D8A05}">
      <dgm:prSet/>
      <dgm:spPr/>
    </dgm:pt>
    <dgm:pt modelId="{8E63AE82-2B0E-4DB6-8232-D332DDCD84D0}" type="sibTrans" cxnId="{6770BC61-92CE-47C4-8C44-6B0DF88D8A05}">
      <dgm:prSet/>
      <dgm:spPr/>
    </dgm:pt>
    <dgm:pt modelId="{CAE5F938-AD09-4680-9E0C-7F0F5BDD3814}">
      <dgm:prSet phldrT="[Текст]" custT="1"/>
      <dgm:spPr>
        <a:solidFill>
          <a:srgbClr val="92D050">
            <a:alpha val="90000"/>
          </a:srgbClr>
        </a:solidFill>
      </dgm:spPr>
      <dgm:t>
        <a:bodyPr/>
        <a:lstStyle/>
        <a:p>
          <a:r>
            <a:rPr lang="uk-UA" sz="1800" dirty="0" smtClean="0"/>
            <a:t>Прагнення до краси</a:t>
          </a:r>
          <a:endParaRPr lang="ru-RU" sz="1800" dirty="0"/>
        </a:p>
      </dgm:t>
    </dgm:pt>
    <dgm:pt modelId="{B3239484-C0DC-440A-901E-23D90BD665C1}" type="parTrans" cxnId="{8713F431-6124-4742-93F0-0090D4426348}">
      <dgm:prSet/>
      <dgm:spPr/>
    </dgm:pt>
    <dgm:pt modelId="{B2CED5FD-FB34-47A0-ABFB-B90FADD27D23}" type="sibTrans" cxnId="{8713F431-6124-4742-93F0-0090D4426348}">
      <dgm:prSet/>
      <dgm:spPr/>
    </dgm:pt>
    <dgm:pt modelId="{7C4597C7-1040-473D-9E68-06F2E332423D}">
      <dgm:prSet phldrT="[Текст]" custT="1"/>
      <dgm:spPr>
        <a:solidFill>
          <a:srgbClr val="92D050">
            <a:alpha val="90000"/>
          </a:srgbClr>
        </a:solidFill>
      </dgm:spPr>
      <dgm:t>
        <a:bodyPr/>
        <a:lstStyle/>
        <a:p>
          <a:r>
            <a:rPr lang="uk-UA" sz="1800" dirty="0" smtClean="0"/>
            <a:t>Захоплення несвідомим, таємничим, ірраціональним</a:t>
          </a:r>
          <a:endParaRPr lang="ru-RU" sz="1800" dirty="0"/>
        </a:p>
      </dgm:t>
    </dgm:pt>
    <dgm:pt modelId="{670E3183-9493-44F5-93BD-0DE610C2E87D}" type="parTrans" cxnId="{96BE98DB-1D36-45BD-A45A-3108720C3AE2}">
      <dgm:prSet/>
      <dgm:spPr/>
    </dgm:pt>
    <dgm:pt modelId="{B0547D61-D705-4D0E-B74E-057995C7A411}" type="sibTrans" cxnId="{96BE98DB-1D36-45BD-A45A-3108720C3AE2}">
      <dgm:prSet/>
      <dgm:spPr/>
    </dgm:pt>
    <dgm:pt modelId="{C536569E-5E5C-43BF-A28D-07E815869761}">
      <dgm:prSet phldrT="[Текст]" custT="1"/>
      <dgm:spPr>
        <a:solidFill>
          <a:srgbClr val="92D050">
            <a:alpha val="90000"/>
          </a:srgbClr>
        </a:solidFill>
      </dgm:spPr>
      <dgm:t>
        <a:bodyPr/>
        <a:lstStyle/>
        <a:p>
          <a:endParaRPr lang="ru-RU" sz="1800" dirty="0"/>
        </a:p>
      </dgm:t>
    </dgm:pt>
    <dgm:pt modelId="{609C5FFD-6B6A-4A18-A83C-6283A40BED26}" type="parTrans" cxnId="{874976DD-2620-4C74-BC0F-AC3C90AEE2E8}">
      <dgm:prSet/>
      <dgm:spPr/>
    </dgm:pt>
    <dgm:pt modelId="{4288E281-C4C1-4D95-BA89-988CA5E34A6C}" type="sibTrans" cxnId="{874976DD-2620-4C74-BC0F-AC3C90AEE2E8}">
      <dgm:prSet/>
      <dgm:spPr/>
    </dgm:pt>
    <dgm:pt modelId="{410D27BC-8BD2-41BA-85B5-43C0C0556FE1}">
      <dgm:prSet phldrT="[Текст]" custT="1"/>
      <dgm:spPr>
        <a:solidFill>
          <a:srgbClr val="92D050">
            <a:alpha val="90000"/>
          </a:srgbClr>
        </a:solidFill>
      </dgm:spPr>
      <dgm:t>
        <a:bodyPr/>
        <a:lstStyle/>
        <a:p>
          <a:r>
            <a:rPr lang="uk-UA" sz="2000" dirty="0" smtClean="0"/>
            <a:t>Звернення до фольклору та національної міфології</a:t>
          </a:r>
          <a:endParaRPr lang="ru-RU" sz="2000" dirty="0"/>
        </a:p>
      </dgm:t>
    </dgm:pt>
    <dgm:pt modelId="{05008C79-F9FD-48D3-9A9B-129289AD727F}" type="parTrans" cxnId="{85A7B01D-73F9-4A1F-BC3F-72541BFAEB2C}">
      <dgm:prSet/>
      <dgm:spPr/>
    </dgm:pt>
    <dgm:pt modelId="{F651712C-FAC7-4512-841B-C36F21D70ED0}" type="sibTrans" cxnId="{85A7B01D-73F9-4A1F-BC3F-72541BFAEB2C}">
      <dgm:prSet/>
      <dgm:spPr/>
    </dgm:pt>
    <dgm:pt modelId="{C1D00FC2-361D-4591-AC9E-21BB9375C116}">
      <dgm:prSet phldrT="[Текст]" custT="1"/>
      <dgm:spPr>
        <a:solidFill>
          <a:srgbClr val="92D050">
            <a:alpha val="90000"/>
          </a:srgbClr>
        </a:solidFill>
      </dgm:spPr>
      <dgm:t>
        <a:bodyPr/>
        <a:lstStyle/>
        <a:p>
          <a:r>
            <a:rPr lang="uk-UA" sz="2000" dirty="0" smtClean="0"/>
            <a:t>Увага до національної історії  </a:t>
          </a:r>
          <a:endParaRPr lang="ru-RU" sz="2000" dirty="0"/>
        </a:p>
      </dgm:t>
    </dgm:pt>
    <dgm:pt modelId="{ED77D16B-A833-40B2-9789-B6EEF08B44A1}" type="parTrans" cxnId="{FF587810-D8BD-4517-AE1E-CD66DDC7C9CD}">
      <dgm:prSet/>
      <dgm:spPr/>
    </dgm:pt>
    <dgm:pt modelId="{AC8DF0E3-A023-433B-B5E6-B1B9A621A6DB}" type="sibTrans" cxnId="{FF587810-D8BD-4517-AE1E-CD66DDC7C9CD}">
      <dgm:prSet/>
      <dgm:spPr/>
    </dgm:pt>
    <dgm:pt modelId="{342FF940-32F9-4D9A-AC3A-8197B2604BCA}">
      <dgm:prSet phldrT="[Текст]" custT="1"/>
      <dgm:spPr>
        <a:solidFill>
          <a:srgbClr val="92D050">
            <a:alpha val="90000"/>
          </a:srgbClr>
        </a:solidFill>
      </dgm:spPr>
      <dgm:t>
        <a:bodyPr/>
        <a:lstStyle/>
        <a:p>
          <a:endParaRPr lang="ru-RU" sz="1600" dirty="0"/>
        </a:p>
      </dgm:t>
    </dgm:pt>
    <dgm:pt modelId="{9D5452F6-1E52-4739-B2E2-B125F2CBA0D8}" type="parTrans" cxnId="{23B1B118-56A7-4890-97F2-90EDA7648F6F}">
      <dgm:prSet/>
      <dgm:spPr/>
    </dgm:pt>
    <dgm:pt modelId="{23726818-BCDF-41D7-9223-DE55B9F3E233}" type="sibTrans" cxnId="{23B1B118-56A7-4890-97F2-90EDA7648F6F}">
      <dgm:prSet/>
      <dgm:spPr/>
    </dgm:pt>
    <dgm:pt modelId="{FCEC36A9-B5F1-4F58-8752-BAE980649052}">
      <dgm:prSet phldrT="[Текст]" custT="1"/>
      <dgm:spPr>
        <a:solidFill>
          <a:srgbClr val="92D050">
            <a:alpha val="90000"/>
          </a:srgbClr>
        </a:solidFill>
      </dgm:spPr>
      <dgm:t>
        <a:bodyPr/>
        <a:lstStyle/>
        <a:p>
          <a:endParaRPr lang="ru-RU" sz="2000" dirty="0"/>
        </a:p>
      </dgm:t>
    </dgm:pt>
    <dgm:pt modelId="{01A6F0CD-4D5B-493C-872C-A917665CFC8F}" type="parTrans" cxnId="{6129B7B6-1C0A-4908-834F-2014593A8ADA}">
      <dgm:prSet/>
      <dgm:spPr/>
    </dgm:pt>
    <dgm:pt modelId="{9A6FDEDB-C7DF-4A77-BBB6-2155D9B13855}" type="sibTrans" cxnId="{6129B7B6-1C0A-4908-834F-2014593A8ADA}">
      <dgm:prSet/>
      <dgm:spPr/>
    </dgm:pt>
    <dgm:pt modelId="{1C32BEBC-FAA7-428E-8594-570BF8FB9A0A}">
      <dgm:prSet phldrT="[Текст]" custT="1"/>
      <dgm:spPr>
        <a:solidFill>
          <a:srgbClr val="92D050">
            <a:alpha val="90000"/>
          </a:srgbClr>
        </a:solidFill>
      </dgm:spPr>
      <dgm:t>
        <a:bodyPr/>
        <a:lstStyle/>
        <a:p>
          <a:endParaRPr lang="ru-RU" sz="1800" dirty="0"/>
        </a:p>
      </dgm:t>
    </dgm:pt>
    <dgm:pt modelId="{DA3C6BF8-68BB-48D8-B5CB-8A43CD2A36E2}" type="sibTrans" cxnId="{50A21101-7D5E-4AF4-BD74-486E9B4A97FD}">
      <dgm:prSet/>
      <dgm:spPr/>
      <dgm:t>
        <a:bodyPr/>
        <a:lstStyle/>
        <a:p>
          <a:endParaRPr lang="ru-RU"/>
        </a:p>
      </dgm:t>
    </dgm:pt>
    <dgm:pt modelId="{16C2D753-C563-4F9D-AF78-DCF187C15A15}" type="parTrans" cxnId="{50A21101-7D5E-4AF4-BD74-486E9B4A97FD}">
      <dgm:prSet/>
      <dgm:spPr/>
      <dgm:t>
        <a:bodyPr/>
        <a:lstStyle/>
        <a:p>
          <a:endParaRPr lang="ru-RU"/>
        </a:p>
      </dgm:t>
    </dgm:pt>
    <dgm:pt modelId="{D27B449E-B2DF-4E7B-90FD-A1D1A0248A06}" type="pres">
      <dgm:prSet presAssocID="{189A669B-B226-459A-B940-8CD66026933F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0F02E8C-27D1-4027-8046-FE3BC852CE56}" type="pres">
      <dgm:prSet presAssocID="{60F14F05-81A7-42C2-9779-FC60A2EA4ED8}" presName="composite" presStyleCnt="0"/>
      <dgm:spPr/>
    </dgm:pt>
    <dgm:pt modelId="{80B790BD-C269-4FC1-99F7-0C0F5825A8EB}" type="pres">
      <dgm:prSet presAssocID="{60F14F05-81A7-42C2-9779-FC60A2EA4ED8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0D06276-0E2C-4997-B46C-B9613B460B21}" type="pres">
      <dgm:prSet presAssocID="{60F14F05-81A7-42C2-9779-FC60A2EA4ED8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6FD1E99-253B-48D8-BF94-A84B1B544CF8}" type="pres">
      <dgm:prSet presAssocID="{0F7614E5-4A05-462B-92AE-0730D358F283}" presName="sp" presStyleCnt="0"/>
      <dgm:spPr/>
    </dgm:pt>
    <dgm:pt modelId="{BE885ABD-A2A2-4979-A606-84B96431C630}" type="pres">
      <dgm:prSet presAssocID="{C1E70017-78F8-4149-872A-20127A73FB02}" presName="composite" presStyleCnt="0"/>
      <dgm:spPr/>
    </dgm:pt>
    <dgm:pt modelId="{8CEF4788-62D8-458D-B972-B0409C81F68D}" type="pres">
      <dgm:prSet presAssocID="{C1E70017-78F8-4149-872A-20127A73FB02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C9A737-6DB8-4008-B16A-3F10BB94F102}" type="pres">
      <dgm:prSet presAssocID="{C1E70017-78F8-4149-872A-20127A73FB02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BD48A3B-44C3-4BC8-B6CA-AADD10F4D41F}" type="pres">
      <dgm:prSet presAssocID="{76B2DF9B-3311-4AE1-8E71-F5538D794C18}" presName="sp" presStyleCnt="0"/>
      <dgm:spPr/>
    </dgm:pt>
    <dgm:pt modelId="{1CB2DD15-D53F-4461-A49C-CEB6ED2B30C5}" type="pres">
      <dgm:prSet presAssocID="{C52CC08A-A84E-4CAB-A297-3677D7E00F83}" presName="composite" presStyleCnt="0"/>
      <dgm:spPr/>
    </dgm:pt>
    <dgm:pt modelId="{F68A1C18-7A4E-4727-9D15-637DE85D2F27}" type="pres">
      <dgm:prSet presAssocID="{C52CC08A-A84E-4CAB-A297-3677D7E00F83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0739EA-FEB6-4612-8DE6-60EBE243A4EE}" type="pres">
      <dgm:prSet presAssocID="{C52CC08A-A84E-4CAB-A297-3677D7E00F83}" presName="descendantText" presStyleLbl="alignAcc1" presStyleIdx="2" presStyleCnt="3" custLinFactNeighborX="-993" custLinFactNeighborY="533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56E4494-AC9D-48EB-9B3E-63CCAA195B27}" srcId="{C52CC08A-A84E-4CAB-A297-3677D7E00F83}" destId="{4DAAD8F1-D082-4D00-8325-FA92BABE3D80}" srcOrd="2" destOrd="0" parTransId="{1E2052C0-B416-4986-A495-DCE88729BC08}" sibTransId="{F33B59BC-144C-40FA-8C1D-68F4CACD9FC4}"/>
    <dgm:cxn modelId="{D29850CA-AE12-4773-BD83-16CD9D491ED6}" type="presOf" srcId="{C1D00FC2-361D-4591-AC9E-21BB9375C116}" destId="{5C0739EA-FEB6-4612-8DE6-60EBE243A4EE}" srcOrd="0" destOrd="4" presId="urn:microsoft.com/office/officeart/2005/8/layout/chevron2"/>
    <dgm:cxn modelId="{78E9B404-9246-432D-BB59-E4D863FB04AE}" srcId="{189A669B-B226-459A-B940-8CD66026933F}" destId="{C52CC08A-A84E-4CAB-A297-3677D7E00F83}" srcOrd="2" destOrd="0" parTransId="{CBE165B0-F3C6-4875-8FF3-4A3319289251}" sibTransId="{9BB1A9CC-42B1-42B1-8016-0DB64527818B}"/>
    <dgm:cxn modelId="{23B1B118-56A7-4890-97F2-90EDA7648F6F}" srcId="{C52CC08A-A84E-4CAB-A297-3677D7E00F83}" destId="{342FF940-32F9-4D9A-AC3A-8197B2604BCA}" srcOrd="0" destOrd="0" parTransId="{9D5452F6-1E52-4739-B2E2-B125F2CBA0D8}" sibTransId="{23726818-BCDF-41D7-9223-DE55B9F3E233}"/>
    <dgm:cxn modelId="{571D5172-0445-4117-A6A5-29CC0D1B5DE6}" type="presOf" srcId="{9E520E1C-35EC-4B10-B92B-7E3D94F4E001}" destId="{70D06276-0E2C-4997-B46C-B9613B460B21}" srcOrd="0" destOrd="2" presId="urn:microsoft.com/office/officeart/2005/8/layout/chevron2"/>
    <dgm:cxn modelId="{266E9292-3F0C-49DA-B874-8868D453288E}" type="presOf" srcId="{DB511589-90BE-4E76-9703-6B34AFC722B0}" destId="{5C0739EA-FEB6-4612-8DE6-60EBE243A4EE}" srcOrd="0" destOrd="5" presId="urn:microsoft.com/office/officeart/2005/8/layout/chevron2"/>
    <dgm:cxn modelId="{7343D622-52CF-4B9D-BECE-EB3F70D2C3ED}" srcId="{189A669B-B226-459A-B940-8CD66026933F}" destId="{C1E70017-78F8-4149-872A-20127A73FB02}" srcOrd="1" destOrd="0" parTransId="{1F90CADD-E0F9-4101-8742-3E5C1F2293C7}" sibTransId="{76B2DF9B-3311-4AE1-8E71-F5538D794C18}"/>
    <dgm:cxn modelId="{6516E7CA-7E46-4F2B-9501-65D94024B283}" type="presOf" srcId="{1C32BEBC-FAA7-428E-8594-570BF8FB9A0A}" destId="{93C9A737-6DB8-4008-B16A-3F10BB94F102}" srcOrd="0" destOrd="4" presId="urn:microsoft.com/office/officeart/2005/8/layout/chevron2"/>
    <dgm:cxn modelId="{2BAAABD6-EB6B-42E1-820D-7C2A6A9FDC17}" srcId="{60F14F05-81A7-42C2-9779-FC60A2EA4ED8}" destId="{39615E53-3F14-4081-9117-54419F65406F}" srcOrd="0" destOrd="0" parTransId="{AD7B64A1-AD06-4680-9BDA-0AECFFAE7273}" sibTransId="{0F64EEF4-8A75-41DA-867C-B53297B5A313}"/>
    <dgm:cxn modelId="{96BE98DB-1D36-45BD-A45A-3108720C3AE2}" srcId="{C1E70017-78F8-4149-872A-20127A73FB02}" destId="{7C4597C7-1040-473D-9E68-06F2E332423D}" srcOrd="3" destOrd="0" parTransId="{670E3183-9493-44F5-93BD-0DE610C2E87D}" sibTransId="{B0547D61-D705-4D0E-B74E-057995C7A411}"/>
    <dgm:cxn modelId="{033D274E-11B7-4F58-A48A-C207F6E1B1B9}" type="presOf" srcId="{FCEC36A9-B5F1-4F58-8752-BAE980649052}" destId="{5C0739EA-FEB6-4612-8DE6-60EBE243A4EE}" srcOrd="0" destOrd="1" presId="urn:microsoft.com/office/officeart/2005/8/layout/chevron2"/>
    <dgm:cxn modelId="{0317C0B0-D2C6-4B6E-97D5-52EF1358C28E}" type="presOf" srcId="{C1E70017-78F8-4149-872A-20127A73FB02}" destId="{8CEF4788-62D8-458D-B972-B0409C81F68D}" srcOrd="0" destOrd="0" presId="urn:microsoft.com/office/officeart/2005/8/layout/chevron2"/>
    <dgm:cxn modelId="{8E7F4F7C-F91D-45F3-B9F3-7C5D06CE5EF7}" type="presOf" srcId="{C52CC08A-A84E-4CAB-A297-3677D7E00F83}" destId="{F68A1C18-7A4E-4727-9D15-637DE85D2F27}" srcOrd="0" destOrd="0" presId="urn:microsoft.com/office/officeart/2005/8/layout/chevron2"/>
    <dgm:cxn modelId="{49E983C2-8776-466F-AF1A-1BE7F555C623}" type="presOf" srcId="{04036094-111E-4042-9ECF-FF94769791B1}" destId="{93C9A737-6DB8-4008-B16A-3F10BB94F102}" srcOrd="0" destOrd="1" presId="urn:microsoft.com/office/officeart/2005/8/layout/chevron2"/>
    <dgm:cxn modelId="{50A21101-7D5E-4AF4-BD74-486E9B4A97FD}" srcId="{C1E70017-78F8-4149-872A-20127A73FB02}" destId="{1C32BEBC-FAA7-428E-8594-570BF8FB9A0A}" srcOrd="4" destOrd="0" parTransId="{16C2D753-C563-4F9D-AF78-DCF187C15A15}" sibTransId="{DA3C6BF8-68BB-48D8-B5CB-8A43CD2A36E2}"/>
    <dgm:cxn modelId="{B611CDF8-B73D-46BC-84C2-7B03F4F47C1F}" type="presOf" srcId="{60F14F05-81A7-42C2-9779-FC60A2EA4ED8}" destId="{80B790BD-C269-4FC1-99F7-0C0F5825A8EB}" srcOrd="0" destOrd="0" presId="urn:microsoft.com/office/officeart/2005/8/layout/chevron2"/>
    <dgm:cxn modelId="{24A36893-F678-4B9A-883E-540A2E0FF7A6}" srcId="{60F14F05-81A7-42C2-9779-FC60A2EA4ED8}" destId="{9E520E1C-35EC-4B10-B92B-7E3D94F4E001}" srcOrd="2" destOrd="0" parTransId="{69050B69-46C6-4961-AC56-B0A1CEFFC336}" sibTransId="{282CA94D-AEEE-4E8A-ACFD-FEF3EB08CEAF}"/>
    <dgm:cxn modelId="{232F2F73-5440-471B-A411-37C455BBB128}" type="presOf" srcId="{7C4597C7-1040-473D-9E68-06F2E332423D}" destId="{93C9A737-6DB8-4008-B16A-3F10BB94F102}" srcOrd="0" destOrd="3" presId="urn:microsoft.com/office/officeart/2005/8/layout/chevron2"/>
    <dgm:cxn modelId="{8B9DBE54-313F-4DDA-B5CC-604AD2DE9182}" type="presOf" srcId="{342FF940-32F9-4D9A-AC3A-8197B2604BCA}" destId="{5C0739EA-FEB6-4612-8DE6-60EBE243A4EE}" srcOrd="0" destOrd="0" presId="urn:microsoft.com/office/officeart/2005/8/layout/chevron2"/>
    <dgm:cxn modelId="{6770BC61-92CE-47C4-8C44-6B0DF88D8A05}" srcId="{60F14F05-81A7-42C2-9779-FC60A2EA4ED8}" destId="{281ED214-B75E-4D01-81C7-820C6767D893}" srcOrd="1" destOrd="0" parTransId="{B5A5D70E-3396-4A82-9C31-F6117A24CA86}" sibTransId="{8E63AE82-2B0E-4DB6-8232-D332DDCD84D0}"/>
    <dgm:cxn modelId="{031E7666-CEC3-45F6-B7CF-24C2499AB7D4}" type="presOf" srcId="{39615E53-3F14-4081-9117-54419F65406F}" destId="{70D06276-0E2C-4997-B46C-B9613B460B21}" srcOrd="0" destOrd="0" presId="urn:microsoft.com/office/officeart/2005/8/layout/chevron2"/>
    <dgm:cxn modelId="{E590F720-83C5-466E-B3E2-22C688B19165}" type="presOf" srcId="{C536569E-5E5C-43BF-A28D-07E815869761}" destId="{93C9A737-6DB8-4008-B16A-3F10BB94F102}" srcOrd="0" destOrd="0" presId="urn:microsoft.com/office/officeart/2005/8/layout/chevron2"/>
    <dgm:cxn modelId="{071A69C8-3EAF-4AA8-8293-0DB7A2E7AAE0}" srcId="{C52CC08A-A84E-4CAB-A297-3677D7E00F83}" destId="{DB511589-90BE-4E76-9703-6B34AFC722B0}" srcOrd="5" destOrd="0" parTransId="{164097C6-1858-4A71-9EAC-DEDC775C7430}" sibTransId="{42D153E6-4270-441B-8011-2C9669361200}"/>
    <dgm:cxn modelId="{BE39C7CA-9935-43D5-B794-A5E41AFFBE26}" type="presOf" srcId="{410D27BC-8BD2-41BA-85B5-43C0C0556FE1}" destId="{5C0739EA-FEB6-4612-8DE6-60EBE243A4EE}" srcOrd="0" destOrd="3" presId="urn:microsoft.com/office/officeart/2005/8/layout/chevron2"/>
    <dgm:cxn modelId="{87DB84E9-448F-46E0-8050-8EF4C49C5CB1}" srcId="{189A669B-B226-459A-B940-8CD66026933F}" destId="{60F14F05-81A7-42C2-9779-FC60A2EA4ED8}" srcOrd="0" destOrd="0" parTransId="{91E0D7B3-74FB-4649-B2B0-3F58EA4658C2}" sibTransId="{0F7614E5-4A05-462B-92AE-0730D358F283}"/>
    <dgm:cxn modelId="{8713F431-6124-4742-93F0-0090D4426348}" srcId="{C1E70017-78F8-4149-872A-20127A73FB02}" destId="{CAE5F938-AD09-4680-9E0C-7F0F5BDD3814}" srcOrd="2" destOrd="0" parTransId="{B3239484-C0DC-440A-901E-23D90BD665C1}" sibTransId="{B2CED5FD-FB34-47A0-ABFB-B90FADD27D23}"/>
    <dgm:cxn modelId="{2F53F48F-36F7-45CA-9EBF-1B37430B75A0}" srcId="{C1E70017-78F8-4149-872A-20127A73FB02}" destId="{04036094-111E-4042-9ECF-FF94769791B1}" srcOrd="1" destOrd="0" parTransId="{EC8E7B3E-1F8F-413B-B2E3-C3E0F3B3D69A}" sibTransId="{2C339212-46A3-4852-9108-84FC53740825}"/>
    <dgm:cxn modelId="{FBF5B319-CED3-41C9-8685-2C73EE6284A7}" type="presOf" srcId="{281ED214-B75E-4D01-81C7-820C6767D893}" destId="{70D06276-0E2C-4997-B46C-B9613B460B21}" srcOrd="0" destOrd="1" presId="urn:microsoft.com/office/officeart/2005/8/layout/chevron2"/>
    <dgm:cxn modelId="{DF7690C7-283B-407A-83E3-A074B02B9854}" type="presOf" srcId="{189A669B-B226-459A-B940-8CD66026933F}" destId="{D27B449E-B2DF-4E7B-90FD-A1D1A0248A06}" srcOrd="0" destOrd="0" presId="urn:microsoft.com/office/officeart/2005/8/layout/chevron2"/>
    <dgm:cxn modelId="{FF587810-D8BD-4517-AE1E-CD66DDC7C9CD}" srcId="{C52CC08A-A84E-4CAB-A297-3677D7E00F83}" destId="{C1D00FC2-361D-4591-AC9E-21BB9375C116}" srcOrd="4" destOrd="0" parTransId="{ED77D16B-A833-40B2-9789-B6EEF08B44A1}" sibTransId="{AC8DF0E3-A023-433B-B5E6-B1B9A621A6DB}"/>
    <dgm:cxn modelId="{85A7B01D-73F9-4A1F-BC3F-72541BFAEB2C}" srcId="{C52CC08A-A84E-4CAB-A297-3677D7E00F83}" destId="{410D27BC-8BD2-41BA-85B5-43C0C0556FE1}" srcOrd="3" destOrd="0" parTransId="{05008C79-F9FD-48D3-9A9B-129289AD727F}" sibTransId="{F651712C-FAC7-4512-841B-C36F21D70ED0}"/>
    <dgm:cxn modelId="{94344E35-0308-460C-AA04-AC6F9BBB689D}" type="presOf" srcId="{CAE5F938-AD09-4680-9E0C-7F0F5BDD3814}" destId="{93C9A737-6DB8-4008-B16A-3F10BB94F102}" srcOrd="0" destOrd="2" presId="urn:microsoft.com/office/officeart/2005/8/layout/chevron2"/>
    <dgm:cxn modelId="{874976DD-2620-4C74-BC0F-AC3C90AEE2E8}" srcId="{C1E70017-78F8-4149-872A-20127A73FB02}" destId="{C536569E-5E5C-43BF-A28D-07E815869761}" srcOrd="0" destOrd="0" parTransId="{609C5FFD-6B6A-4A18-A83C-6283A40BED26}" sibTransId="{4288E281-C4C1-4D95-BA89-988CA5E34A6C}"/>
    <dgm:cxn modelId="{6129B7B6-1C0A-4908-834F-2014593A8ADA}" srcId="{C52CC08A-A84E-4CAB-A297-3677D7E00F83}" destId="{FCEC36A9-B5F1-4F58-8752-BAE980649052}" srcOrd="1" destOrd="0" parTransId="{01A6F0CD-4D5B-493C-872C-A917665CFC8F}" sibTransId="{9A6FDEDB-C7DF-4A77-BBB6-2155D9B13855}"/>
    <dgm:cxn modelId="{24F48255-FC93-4B3B-ABA0-5163F7D13554}" type="presOf" srcId="{4DAAD8F1-D082-4D00-8325-FA92BABE3D80}" destId="{5C0739EA-FEB6-4612-8DE6-60EBE243A4EE}" srcOrd="0" destOrd="2" presId="urn:microsoft.com/office/officeart/2005/8/layout/chevron2"/>
    <dgm:cxn modelId="{5DC5D710-6F29-4B92-9FB0-097DF447E1D9}" type="presParOf" srcId="{D27B449E-B2DF-4E7B-90FD-A1D1A0248A06}" destId="{80F02E8C-27D1-4027-8046-FE3BC852CE56}" srcOrd="0" destOrd="0" presId="urn:microsoft.com/office/officeart/2005/8/layout/chevron2"/>
    <dgm:cxn modelId="{4B23AB6C-6006-4073-97F9-279CB2F78141}" type="presParOf" srcId="{80F02E8C-27D1-4027-8046-FE3BC852CE56}" destId="{80B790BD-C269-4FC1-99F7-0C0F5825A8EB}" srcOrd="0" destOrd="0" presId="urn:microsoft.com/office/officeart/2005/8/layout/chevron2"/>
    <dgm:cxn modelId="{3276A46E-489D-48E5-8761-910EBBC134B0}" type="presParOf" srcId="{80F02E8C-27D1-4027-8046-FE3BC852CE56}" destId="{70D06276-0E2C-4997-B46C-B9613B460B21}" srcOrd="1" destOrd="0" presId="urn:microsoft.com/office/officeart/2005/8/layout/chevron2"/>
    <dgm:cxn modelId="{00D9C41A-29F1-437A-AFD1-1A63B4953E58}" type="presParOf" srcId="{D27B449E-B2DF-4E7B-90FD-A1D1A0248A06}" destId="{B6FD1E99-253B-48D8-BF94-A84B1B544CF8}" srcOrd="1" destOrd="0" presId="urn:microsoft.com/office/officeart/2005/8/layout/chevron2"/>
    <dgm:cxn modelId="{1BCEEC24-560E-4CB4-9E8B-4C94119127DC}" type="presParOf" srcId="{D27B449E-B2DF-4E7B-90FD-A1D1A0248A06}" destId="{BE885ABD-A2A2-4979-A606-84B96431C630}" srcOrd="2" destOrd="0" presId="urn:microsoft.com/office/officeart/2005/8/layout/chevron2"/>
    <dgm:cxn modelId="{7E5CEA7C-B498-4CFC-889F-694E7CE841A5}" type="presParOf" srcId="{BE885ABD-A2A2-4979-A606-84B96431C630}" destId="{8CEF4788-62D8-458D-B972-B0409C81F68D}" srcOrd="0" destOrd="0" presId="urn:microsoft.com/office/officeart/2005/8/layout/chevron2"/>
    <dgm:cxn modelId="{D6D4CBA5-5E3C-4208-B8C2-5FC1FE22BDF4}" type="presParOf" srcId="{BE885ABD-A2A2-4979-A606-84B96431C630}" destId="{93C9A737-6DB8-4008-B16A-3F10BB94F102}" srcOrd="1" destOrd="0" presId="urn:microsoft.com/office/officeart/2005/8/layout/chevron2"/>
    <dgm:cxn modelId="{C037F77D-6472-46FC-A648-E80FEFE63413}" type="presParOf" srcId="{D27B449E-B2DF-4E7B-90FD-A1D1A0248A06}" destId="{FBD48A3B-44C3-4BC8-B6CA-AADD10F4D41F}" srcOrd="3" destOrd="0" presId="urn:microsoft.com/office/officeart/2005/8/layout/chevron2"/>
    <dgm:cxn modelId="{8E3D0237-3666-4AE5-B1B7-29D1C1823707}" type="presParOf" srcId="{D27B449E-B2DF-4E7B-90FD-A1D1A0248A06}" destId="{1CB2DD15-D53F-4461-A49C-CEB6ED2B30C5}" srcOrd="4" destOrd="0" presId="urn:microsoft.com/office/officeart/2005/8/layout/chevron2"/>
    <dgm:cxn modelId="{AD33C469-510E-4491-B120-74D7B7F57C4B}" type="presParOf" srcId="{1CB2DD15-D53F-4461-A49C-CEB6ED2B30C5}" destId="{F68A1C18-7A4E-4727-9D15-637DE85D2F27}" srcOrd="0" destOrd="0" presId="urn:microsoft.com/office/officeart/2005/8/layout/chevron2"/>
    <dgm:cxn modelId="{C609C6F4-D1AD-4D36-9011-3D0865364D6E}" type="presParOf" srcId="{1CB2DD15-D53F-4461-A49C-CEB6ED2B30C5}" destId="{5C0739EA-FEB6-4612-8DE6-60EBE243A4EE}" srcOrd="1" destOrd="0" presId="urn:microsoft.com/office/officeart/2005/8/layout/chevron2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A960805-9171-4180-8C37-C217C1762726}" type="doc">
      <dgm:prSet loTypeId="urn:microsoft.com/office/officeart/2005/8/layout/radial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59770FD-8C11-41D6-AA80-BB3927A0E25E}">
      <dgm:prSet phldrT="[Текст]"/>
      <dgm:spPr/>
      <dgm:t>
        <a:bodyPr/>
        <a:lstStyle/>
        <a:p>
          <a:r>
            <a:rPr lang="uk-UA" dirty="0" smtClean="0"/>
            <a:t>Новий тип героя</a:t>
          </a:r>
          <a:endParaRPr lang="ru-RU" dirty="0"/>
        </a:p>
      </dgm:t>
    </dgm:pt>
    <dgm:pt modelId="{7F47C2F0-D004-49AA-A46D-7B5B926B09AF}" type="parTrans" cxnId="{1064FBF9-00F5-4796-AF2E-46AEFD970378}">
      <dgm:prSet/>
      <dgm:spPr/>
      <dgm:t>
        <a:bodyPr/>
        <a:lstStyle/>
        <a:p>
          <a:endParaRPr lang="ru-RU"/>
        </a:p>
      </dgm:t>
    </dgm:pt>
    <dgm:pt modelId="{91130740-701C-4888-B90D-368035F4B1BC}" type="sibTrans" cxnId="{1064FBF9-00F5-4796-AF2E-46AEFD970378}">
      <dgm:prSet/>
      <dgm:spPr/>
      <dgm:t>
        <a:bodyPr/>
        <a:lstStyle/>
        <a:p>
          <a:endParaRPr lang="ru-RU"/>
        </a:p>
      </dgm:t>
    </dgm:pt>
    <dgm:pt modelId="{5FFCBA5D-801C-4324-8104-2C45F2D72A13}">
      <dgm:prSet phldrT="[Текст]"/>
      <dgm:spPr/>
      <dgm:t>
        <a:bodyPr/>
        <a:lstStyle/>
        <a:p>
          <a:r>
            <a:rPr lang="uk-UA" dirty="0" smtClean="0"/>
            <a:t>Тираноборець</a:t>
          </a:r>
          <a:endParaRPr lang="ru-RU" dirty="0"/>
        </a:p>
      </dgm:t>
    </dgm:pt>
    <dgm:pt modelId="{65941F99-94DF-4399-A9B3-84FFA791F133}" type="parTrans" cxnId="{BFD73366-AF8E-4509-8DA7-72FB20E380F4}">
      <dgm:prSet/>
      <dgm:spPr/>
      <dgm:t>
        <a:bodyPr/>
        <a:lstStyle/>
        <a:p>
          <a:endParaRPr lang="ru-RU"/>
        </a:p>
      </dgm:t>
    </dgm:pt>
    <dgm:pt modelId="{8923B74F-36A2-4AFC-99AF-2CB7F9ED4121}" type="sibTrans" cxnId="{BFD73366-AF8E-4509-8DA7-72FB20E380F4}">
      <dgm:prSet/>
      <dgm:spPr/>
      <dgm:t>
        <a:bodyPr/>
        <a:lstStyle/>
        <a:p>
          <a:endParaRPr lang="ru-RU"/>
        </a:p>
      </dgm:t>
    </dgm:pt>
    <dgm:pt modelId="{BF6128BD-6C03-4D4D-935F-A8752B248DB8}">
      <dgm:prSet phldrT="[Текст]"/>
      <dgm:spPr/>
      <dgm:t>
        <a:bodyPr/>
        <a:lstStyle/>
        <a:p>
          <a:r>
            <a:rPr lang="uk-UA" dirty="0" smtClean="0"/>
            <a:t>Бунтар</a:t>
          </a:r>
          <a:endParaRPr lang="ru-RU" dirty="0"/>
        </a:p>
      </dgm:t>
    </dgm:pt>
    <dgm:pt modelId="{509C1519-F33A-4C5A-9002-3D2C6079F346}" type="parTrans" cxnId="{97B93A07-33B6-4DAC-B545-397B08FABAC0}">
      <dgm:prSet/>
      <dgm:spPr/>
      <dgm:t>
        <a:bodyPr/>
        <a:lstStyle/>
        <a:p>
          <a:endParaRPr lang="ru-RU"/>
        </a:p>
      </dgm:t>
    </dgm:pt>
    <dgm:pt modelId="{CA29B4D6-44E9-4BE9-869A-EB88D4A9EFAF}" type="sibTrans" cxnId="{97B93A07-33B6-4DAC-B545-397B08FABAC0}">
      <dgm:prSet/>
      <dgm:spPr/>
      <dgm:t>
        <a:bodyPr/>
        <a:lstStyle/>
        <a:p>
          <a:endParaRPr lang="ru-RU"/>
        </a:p>
      </dgm:t>
    </dgm:pt>
    <dgm:pt modelId="{222EE38F-97DA-4E7B-BD2C-F66EAFB06B8A}">
      <dgm:prSet phldrT="[Текст]"/>
      <dgm:spPr/>
      <dgm:t>
        <a:bodyPr/>
        <a:lstStyle/>
        <a:p>
          <a:r>
            <a:rPr lang="uk-UA" dirty="0" smtClean="0"/>
            <a:t>Одержимий </a:t>
          </a:r>
          <a:r>
            <a:rPr lang="uk-UA" dirty="0" err="1" smtClean="0"/>
            <a:t>“світовою</a:t>
          </a:r>
          <a:r>
            <a:rPr lang="uk-UA" dirty="0" smtClean="0"/>
            <a:t> </a:t>
          </a:r>
          <a:r>
            <a:rPr lang="uk-UA" dirty="0" err="1" smtClean="0"/>
            <a:t>скорботою”</a:t>
          </a:r>
          <a:endParaRPr lang="ru-RU" dirty="0"/>
        </a:p>
      </dgm:t>
    </dgm:pt>
    <dgm:pt modelId="{66C36571-9728-4B57-8AD5-FFA40C3F8272}" type="parTrans" cxnId="{9FC24FFA-AC37-444D-B674-4711846F9214}">
      <dgm:prSet/>
      <dgm:spPr/>
      <dgm:t>
        <a:bodyPr/>
        <a:lstStyle/>
        <a:p>
          <a:endParaRPr lang="ru-RU"/>
        </a:p>
      </dgm:t>
    </dgm:pt>
    <dgm:pt modelId="{F0C5046A-65B9-4A24-AA6C-E3ACC0761B6A}" type="sibTrans" cxnId="{9FC24FFA-AC37-444D-B674-4711846F9214}">
      <dgm:prSet/>
      <dgm:spPr/>
      <dgm:t>
        <a:bodyPr/>
        <a:lstStyle/>
        <a:p>
          <a:endParaRPr lang="ru-RU"/>
        </a:p>
      </dgm:t>
    </dgm:pt>
    <dgm:pt modelId="{1C5C2075-A397-4C15-8D3B-9E1745F31C4B}" type="pres">
      <dgm:prSet presAssocID="{8A960805-9171-4180-8C37-C217C1762726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305A4B7-312B-4D74-83A1-410171AB633A}" type="pres">
      <dgm:prSet presAssocID="{459770FD-8C11-41D6-AA80-BB3927A0E25E}" presName="centerShape" presStyleLbl="node0" presStyleIdx="0" presStyleCnt="1" custLinFactNeighborX="-792" custLinFactNeighborY="-530"/>
      <dgm:spPr/>
      <dgm:t>
        <a:bodyPr/>
        <a:lstStyle/>
        <a:p>
          <a:endParaRPr lang="ru-RU"/>
        </a:p>
      </dgm:t>
    </dgm:pt>
    <dgm:pt modelId="{A7098744-9447-4D9F-85CA-E294E18C98A8}" type="pres">
      <dgm:prSet presAssocID="{65941F99-94DF-4399-A9B3-84FFA791F133}" presName="parTrans" presStyleLbl="bgSibTrans2D1" presStyleIdx="0" presStyleCnt="3"/>
      <dgm:spPr/>
      <dgm:t>
        <a:bodyPr/>
        <a:lstStyle/>
        <a:p>
          <a:endParaRPr lang="ru-RU"/>
        </a:p>
      </dgm:t>
    </dgm:pt>
    <dgm:pt modelId="{451EEAB7-E8F8-4F58-8C51-28861242062B}" type="pres">
      <dgm:prSet presAssocID="{5FFCBA5D-801C-4324-8104-2C45F2D72A13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887A81-7DEB-4F52-A154-2583B09D43F4}" type="pres">
      <dgm:prSet presAssocID="{509C1519-F33A-4C5A-9002-3D2C6079F346}" presName="parTrans" presStyleLbl="bgSibTrans2D1" presStyleIdx="1" presStyleCnt="3"/>
      <dgm:spPr/>
      <dgm:t>
        <a:bodyPr/>
        <a:lstStyle/>
        <a:p>
          <a:endParaRPr lang="ru-RU"/>
        </a:p>
      </dgm:t>
    </dgm:pt>
    <dgm:pt modelId="{67EE3B2C-5801-4674-B722-619B34352FA3}" type="pres">
      <dgm:prSet presAssocID="{BF6128BD-6C03-4D4D-935F-A8752B248DB8}" presName="node" presStyleLbl="node1" presStyleIdx="1" presStyleCnt="3" custRadScaleRad="91906" custRadScaleInc="20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CB5A87F-23FE-4C18-89F6-EC0B2EA6F86D}" type="pres">
      <dgm:prSet presAssocID="{66C36571-9728-4B57-8AD5-FFA40C3F8272}" presName="parTrans" presStyleLbl="bgSibTrans2D1" presStyleIdx="2" presStyleCnt="3"/>
      <dgm:spPr/>
      <dgm:t>
        <a:bodyPr/>
        <a:lstStyle/>
        <a:p>
          <a:endParaRPr lang="ru-RU"/>
        </a:p>
      </dgm:t>
    </dgm:pt>
    <dgm:pt modelId="{7530939B-43BC-448E-BBFA-D4FCA60E0B91}" type="pres">
      <dgm:prSet presAssocID="{222EE38F-97DA-4E7B-BD2C-F66EAFB06B8A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DD161B2-2886-41C3-A718-1875ADEE8796}" type="presOf" srcId="{65941F99-94DF-4399-A9B3-84FFA791F133}" destId="{A7098744-9447-4D9F-85CA-E294E18C98A8}" srcOrd="0" destOrd="0" presId="urn:microsoft.com/office/officeart/2005/8/layout/radial4"/>
    <dgm:cxn modelId="{F5DF568B-9878-449E-81E2-F8389A224B8C}" type="presOf" srcId="{5FFCBA5D-801C-4324-8104-2C45F2D72A13}" destId="{451EEAB7-E8F8-4F58-8C51-28861242062B}" srcOrd="0" destOrd="0" presId="urn:microsoft.com/office/officeart/2005/8/layout/radial4"/>
    <dgm:cxn modelId="{BFD73366-AF8E-4509-8DA7-72FB20E380F4}" srcId="{459770FD-8C11-41D6-AA80-BB3927A0E25E}" destId="{5FFCBA5D-801C-4324-8104-2C45F2D72A13}" srcOrd="0" destOrd="0" parTransId="{65941F99-94DF-4399-A9B3-84FFA791F133}" sibTransId="{8923B74F-36A2-4AFC-99AF-2CB7F9ED4121}"/>
    <dgm:cxn modelId="{B40263DA-01F0-4A73-B543-0C24B6B3A453}" type="presOf" srcId="{66C36571-9728-4B57-8AD5-FFA40C3F8272}" destId="{1CB5A87F-23FE-4C18-89F6-EC0B2EA6F86D}" srcOrd="0" destOrd="0" presId="urn:microsoft.com/office/officeart/2005/8/layout/radial4"/>
    <dgm:cxn modelId="{1064FBF9-00F5-4796-AF2E-46AEFD970378}" srcId="{8A960805-9171-4180-8C37-C217C1762726}" destId="{459770FD-8C11-41D6-AA80-BB3927A0E25E}" srcOrd="0" destOrd="0" parTransId="{7F47C2F0-D004-49AA-A46D-7B5B926B09AF}" sibTransId="{91130740-701C-4888-B90D-368035F4B1BC}"/>
    <dgm:cxn modelId="{97B93A07-33B6-4DAC-B545-397B08FABAC0}" srcId="{459770FD-8C11-41D6-AA80-BB3927A0E25E}" destId="{BF6128BD-6C03-4D4D-935F-A8752B248DB8}" srcOrd="1" destOrd="0" parTransId="{509C1519-F33A-4C5A-9002-3D2C6079F346}" sibTransId="{CA29B4D6-44E9-4BE9-869A-EB88D4A9EFAF}"/>
    <dgm:cxn modelId="{E8BE1322-05EE-4A2D-8FC7-06FB8D06D94A}" type="presOf" srcId="{BF6128BD-6C03-4D4D-935F-A8752B248DB8}" destId="{67EE3B2C-5801-4674-B722-619B34352FA3}" srcOrd="0" destOrd="0" presId="urn:microsoft.com/office/officeart/2005/8/layout/radial4"/>
    <dgm:cxn modelId="{9FC24FFA-AC37-444D-B674-4711846F9214}" srcId="{459770FD-8C11-41D6-AA80-BB3927A0E25E}" destId="{222EE38F-97DA-4E7B-BD2C-F66EAFB06B8A}" srcOrd="2" destOrd="0" parTransId="{66C36571-9728-4B57-8AD5-FFA40C3F8272}" sibTransId="{F0C5046A-65B9-4A24-AA6C-E3ACC0761B6A}"/>
    <dgm:cxn modelId="{64820B1B-FC62-455E-8218-BC4B9D8A8B15}" type="presOf" srcId="{459770FD-8C11-41D6-AA80-BB3927A0E25E}" destId="{7305A4B7-312B-4D74-83A1-410171AB633A}" srcOrd="0" destOrd="0" presId="urn:microsoft.com/office/officeart/2005/8/layout/radial4"/>
    <dgm:cxn modelId="{0FAE41C9-C5A1-4AC3-BAF6-6537AFDE30CF}" type="presOf" srcId="{8A960805-9171-4180-8C37-C217C1762726}" destId="{1C5C2075-A397-4C15-8D3B-9E1745F31C4B}" srcOrd="0" destOrd="0" presId="urn:microsoft.com/office/officeart/2005/8/layout/radial4"/>
    <dgm:cxn modelId="{CCD000D1-4C9B-4D1A-A784-14275BCC5B65}" type="presOf" srcId="{222EE38F-97DA-4E7B-BD2C-F66EAFB06B8A}" destId="{7530939B-43BC-448E-BBFA-D4FCA60E0B91}" srcOrd="0" destOrd="0" presId="urn:microsoft.com/office/officeart/2005/8/layout/radial4"/>
    <dgm:cxn modelId="{4D24BFC5-FE22-42EF-B832-DE892C17EEDE}" type="presOf" srcId="{509C1519-F33A-4C5A-9002-3D2C6079F346}" destId="{44887A81-7DEB-4F52-A154-2583B09D43F4}" srcOrd="0" destOrd="0" presId="urn:microsoft.com/office/officeart/2005/8/layout/radial4"/>
    <dgm:cxn modelId="{A5D7E37F-6BC8-4DD2-837F-F40B4EDE6057}" type="presParOf" srcId="{1C5C2075-A397-4C15-8D3B-9E1745F31C4B}" destId="{7305A4B7-312B-4D74-83A1-410171AB633A}" srcOrd="0" destOrd="0" presId="urn:microsoft.com/office/officeart/2005/8/layout/radial4"/>
    <dgm:cxn modelId="{D674665D-B072-4EA5-8445-4811A07E42E8}" type="presParOf" srcId="{1C5C2075-A397-4C15-8D3B-9E1745F31C4B}" destId="{A7098744-9447-4D9F-85CA-E294E18C98A8}" srcOrd="1" destOrd="0" presId="urn:microsoft.com/office/officeart/2005/8/layout/radial4"/>
    <dgm:cxn modelId="{0BA0B735-71DE-4C15-932D-45ABEF495701}" type="presParOf" srcId="{1C5C2075-A397-4C15-8D3B-9E1745F31C4B}" destId="{451EEAB7-E8F8-4F58-8C51-28861242062B}" srcOrd="2" destOrd="0" presId="urn:microsoft.com/office/officeart/2005/8/layout/radial4"/>
    <dgm:cxn modelId="{F11BB802-2BFF-49FF-BB82-571326F5BCCE}" type="presParOf" srcId="{1C5C2075-A397-4C15-8D3B-9E1745F31C4B}" destId="{44887A81-7DEB-4F52-A154-2583B09D43F4}" srcOrd="3" destOrd="0" presId="urn:microsoft.com/office/officeart/2005/8/layout/radial4"/>
    <dgm:cxn modelId="{CE219995-87F0-4A20-9D56-73C10A8A8DAD}" type="presParOf" srcId="{1C5C2075-A397-4C15-8D3B-9E1745F31C4B}" destId="{67EE3B2C-5801-4674-B722-619B34352FA3}" srcOrd="4" destOrd="0" presId="urn:microsoft.com/office/officeart/2005/8/layout/radial4"/>
    <dgm:cxn modelId="{5ED9A480-CAC0-4DE6-8D1C-02790404FA6A}" type="presParOf" srcId="{1C5C2075-A397-4C15-8D3B-9E1745F31C4B}" destId="{1CB5A87F-23FE-4C18-89F6-EC0B2EA6F86D}" srcOrd="5" destOrd="0" presId="urn:microsoft.com/office/officeart/2005/8/layout/radial4"/>
    <dgm:cxn modelId="{7BEDAF83-C5B8-43FA-99D1-C30B8B2ED7D9}" type="presParOf" srcId="{1C5C2075-A397-4C15-8D3B-9E1745F31C4B}" destId="{7530939B-43BC-448E-BBFA-D4FCA60E0B91}" srcOrd="6" destOrd="0" presId="urn:microsoft.com/office/officeart/2005/8/layout/radial4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ABF680D-C5BE-4340-B1B9-691CB06FC62E}" type="doc">
      <dgm:prSet loTypeId="urn:microsoft.com/office/officeart/2005/8/layout/process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8A1F62A-5771-41FF-B4DD-C1A94076A4E8}">
      <dgm:prSet phldrT="[Текст]" phldr="1"/>
      <dgm:spPr/>
      <dgm:t>
        <a:bodyPr/>
        <a:lstStyle/>
        <a:p>
          <a:endParaRPr lang="ru-RU"/>
        </a:p>
      </dgm:t>
    </dgm:pt>
    <dgm:pt modelId="{CC7BABFF-C1A2-4ADA-A2D4-22A8FFCFBE1B}" type="parTrans" cxnId="{2655273C-3148-493D-92D6-361B0AB63A09}">
      <dgm:prSet/>
      <dgm:spPr/>
      <dgm:t>
        <a:bodyPr/>
        <a:lstStyle/>
        <a:p>
          <a:endParaRPr lang="ru-RU"/>
        </a:p>
      </dgm:t>
    </dgm:pt>
    <dgm:pt modelId="{CCE692D4-BBC0-4472-A1AC-9637718DFA06}" type="sibTrans" cxnId="{2655273C-3148-493D-92D6-361B0AB63A09}">
      <dgm:prSet/>
      <dgm:spPr/>
      <dgm:t>
        <a:bodyPr/>
        <a:lstStyle/>
        <a:p>
          <a:endParaRPr lang="ru-RU"/>
        </a:p>
      </dgm:t>
    </dgm:pt>
    <dgm:pt modelId="{92BF845A-B87E-4A56-BA2C-D1F281838A1C}">
      <dgm:prSet phldrT="[Текст]" custT="1"/>
      <dgm:spPr/>
      <dgm:t>
        <a:bodyPr/>
        <a:lstStyle/>
        <a:p>
          <a:r>
            <a:rPr lang="uk-UA" sz="2000" dirty="0" smtClean="0"/>
            <a:t>Відмова від традицій </a:t>
          </a:r>
          <a:r>
            <a:rPr lang="uk-UA" sz="2000" dirty="0" err="1" smtClean="0"/>
            <a:t>класицистів</a:t>
          </a:r>
          <a:endParaRPr lang="ru-RU" sz="2000" dirty="0"/>
        </a:p>
      </dgm:t>
    </dgm:pt>
    <dgm:pt modelId="{5C5714EE-699B-43BA-9D57-FFE3FA313390}" type="parTrans" cxnId="{E85466CB-340E-4C24-B5C6-7C0799FD8306}">
      <dgm:prSet/>
      <dgm:spPr/>
      <dgm:t>
        <a:bodyPr/>
        <a:lstStyle/>
        <a:p>
          <a:endParaRPr lang="ru-RU"/>
        </a:p>
      </dgm:t>
    </dgm:pt>
    <dgm:pt modelId="{9538C5CA-02E3-4ED6-843F-3887198F574B}" type="sibTrans" cxnId="{E85466CB-340E-4C24-B5C6-7C0799FD8306}">
      <dgm:prSet/>
      <dgm:spPr/>
      <dgm:t>
        <a:bodyPr/>
        <a:lstStyle/>
        <a:p>
          <a:endParaRPr lang="ru-RU"/>
        </a:p>
      </dgm:t>
    </dgm:pt>
    <dgm:pt modelId="{24349AE7-51EA-43C3-A31D-7B20565BC2D7}">
      <dgm:prSet phldrT="[Текст]" custT="1"/>
      <dgm:spPr/>
      <dgm:t>
        <a:bodyPr/>
        <a:lstStyle/>
        <a:p>
          <a:r>
            <a:rPr lang="uk-UA" sz="2000" dirty="0" smtClean="0"/>
            <a:t>Нерозривний зв’язок змісту і форми</a:t>
          </a:r>
          <a:endParaRPr lang="ru-RU" sz="2000" dirty="0"/>
        </a:p>
      </dgm:t>
    </dgm:pt>
    <dgm:pt modelId="{CEE4C89C-1450-4FA3-93BC-94F493731F99}" type="parTrans" cxnId="{881C432E-283F-4790-87CC-CAFB3CFCC6D6}">
      <dgm:prSet/>
      <dgm:spPr/>
      <dgm:t>
        <a:bodyPr/>
        <a:lstStyle/>
        <a:p>
          <a:endParaRPr lang="ru-RU"/>
        </a:p>
      </dgm:t>
    </dgm:pt>
    <dgm:pt modelId="{22CDF470-D4E9-4F1B-B6D2-0B6DFC61F28B}" type="sibTrans" cxnId="{881C432E-283F-4790-87CC-CAFB3CFCC6D6}">
      <dgm:prSet/>
      <dgm:spPr/>
      <dgm:t>
        <a:bodyPr/>
        <a:lstStyle/>
        <a:p>
          <a:endParaRPr lang="ru-RU"/>
        </a:p>
      </dgm:t>
    </dgm:pt>
    <dgm:pt modelId="{5ED7EA99-D05A-4B59-A975-5F6F923F69BA}">
      <dgm:prSet phldrT="[Текст]" phldr="1"/>
      <dgm:spPr/>
      <dgm:t>
        <a:bodyPr/>
        <a:lstStyle/>
        <a:p>
          <a:endParaRPr lang="ru-RU"/>
        </a:p>
      </dgm:t>
    </dgm:pt>
    <dgm:pt modelId="{4A3847BF-D39F-418B-985E-A557DB388FBD}" type="parTrans" cxnId="{35B3EEE2-0E56-4700-A632-3851FE65F277}">
      <dgm:prSet/>
      <dgm:spPr/>
      <dgm:t>
        <a:bodyPr/>
        <a:lstStyle/>
        <a:p>
          <a:endParaRPr lang="ru-RU"/>
        </a:p>
      </dgm:t>
    </dgm:pt>
    <dgm:pt modelId="{B47FC132-3AC9-42A5-A23D-C96046B62657}" type="sibTrans" cxnId="{35B3EEE2-0E56-4700-A632-3851FE65F277}">
      <dgm:prSet/>
      <dgm:spPr/>
      <dgm:t>
        <a:bodyPr/>
        <a:lstStyle/>
        <a:p>
          <a:endParaRPr lang="ru-RU"/>
        </a:p>
      </dgm:t>
    </dgm:pt>
    <dgm:pt modelId="{14D4AF5A-7242-439C-9408-D9C991CE8367}">
      <dgm:prSet phldrT="[Текст]" custT="1"/>
      <dgm:spPr/>
      <dgm:t>
        <a:bodyPr/>
        <a:lstStyle/>
        <a:p>
          <a:r>
            <a:rPr lang="uk-UA" sz="2000" dirty="0" smtClean="0"/>
            <a:t>Проголошення творчої активності художника</a:t>
          </a:r>
          <a:endParaRPr lang="ru-RU" sz="2000" dirty="0"/>
        </a:p>
      </dgm:t>
    </dgm:pt>
    <dgm:pt modelId="{153F3F14-1499-45FC-B24E-33692705E98F}" type="parTrans" cxnId="{329D2A31-9F86-4BF0-BB5C-36B07C5A519E}">
      <dgm:prSet/>
      <dgm:spPr/>
      <dgm:t>
        <a:bodyPr/>
        <a:lstStyle/>
        <a:p>
          <a:endParaRPr lang="ru-RU"/>
        </a:p>
      </dgm:t>
    </dgm:pt>
    <dgm:pt modelId="{640B4A1F-86F9-4850-8185-E05C627E90B9}" type="sibTrans" cxnId="{329D2A31-9F86-4BF0-BB5C-36B07C5A519E}">
      <dgm:prSet/>
      <dgm:spPr/>
      <dgm:t>
        <a:bodyPr/>
        <a:lstStyle/>
        <a:p>
          <a:endParaRPr lang="ru-RU"/>
        </a:p>
      </dgm:t>
    </dgm:pt>
    <dgm:pt modelId="{B5275A86-97C7-4751-B982-1A237C9C8AFE}">
      <dgm:prSet phldrT="[Текст]" custT="1"/>
      <dgm:spPr/>
      <dgm:t>
        <a:bodyPr/>
        <a:lstStyle/>
        <a:p>
          <a:r>
            <a:rPr lang="uk-UA" sz="2000" dirty="0" smtClean="0"/>
            <a:t>Інтенсивне використання художніх засобів</a:t>
          </a:r>
          <a:endParaRPr lang="ru-RU" sz="2000" dirty="0"/>
        </a:p>
      </dgm:t>
    </dgm:pt>
    <dgm:pt modelId="{06AC58A7-6A03-4611-BCA2-1863FA93726A}" type="parTrans" cxnId="{7F0A529F-4010-44EB-A5C1-56D77F273015}">
      <dgm:prSet/>
      <dgm:spPr/>
      <dgm:t>
        <a:bodyPr/>
        <a:lstStyle/>
        <a:p>
          <a:endParaRPr lang="ru-RU"/>
        </a:p>
      </dgm:t>
    </dgm:pt>
    <dgm:pt modelId="{1C0D6EAD-C709-45E9-B8D4-5AF06B5C2C1A}" type="sibTrans" cxnId="{7F0A529F-4010-44EB-A5C1-56D77F273015}">
      <dgm:prSet/>
      <dgm:spPr/>
      <dgm:t>
        <a:bodyPr/>
        <a:lstStyle/>
        <a:p>
          <a:endParaRPr lang="ru-RU"/>
        </a:p>
      </dgm:t>
    </dgm:pt>
    <dgm:pt modelId="{D1740F9F-54A2-46D0-A092-F016D277E735}">
      <dgm:prSet phldrT="[Текст]" phldr="1"/>
      <dgm:spPr/>
      <dgm:t>
        <a:bodyPr/>
        <a:lstStyle/>
        <a:p>
          <a:endParaRPr lang="ru-RU" dirty="0"/>
        </a:p>
      </dgm:t>
    </dgm:pt>
    <dgm:pt modelId="{AD193DD3-1C7A-43C9-A4B2-772668D2BE77}" type="parTrans" cxnId="{FAF172D1-85D4-43F6-ABA6-56B74D9CE495}">
      <dgm:prSet/>
      <dgm:spPr/>
      <dgm:t>
        <a:bodyPr/>
        <a:lstStyle/>
        <a:p>
          <a:endParaRPr lang="ru-RU"/>
        </a:p>
      </dgm:t>
    </dgm:pt>
    <dgm:pt modelId="{3BD11443-889F-4278-9BA6-C0E92B33E947}" type="sibTrans" cxnId="{FAF172D1-85D4-43F6-ABA6-56B74D9CE495}">
      <dgm:prSet/>
      <dgm:spPr/>
      <dgm:t>
        <a:bodyPr/>
        <a:lstStyle/>
        <a:p>
          <a:endParaRPr lang="ru-RU"/>
        </a:p>
      </dgm:t>
    </dgm:pt>
    <dgm:pt modelId="{E8BC5CFD-6276-4DA4-9016-B0FE836E0466}">
      <dgm:prSet phldrT="[Текст]" custT="1"/>
      <dgm:spPr/>
      <dgm:t>
        <a:bodyPr/>
        <a:lstStyle/>
        <a:p>
          <a:r>
            <a:rPr lang="uk-UA" sz="2000" dirty="0" smtClean="0"/>
            <a:t>Захист творчої свободи автора</a:t>
          </a:r>
          <a:endParaRPr lang="ru-RU" sz="2000" dirty="0"/>
        </a:p>
      </dgm:t>
    </dgm:pt>
    <dgm:pt modelId="{661C9980-4AD9-4FD4-96F2-936F613BD07D}" type="parTrans" cxnId="{54FF940E-2AAD-4DB6-8836-EDF77EA6584A}">
      <dgm:prSet/>
      <dgm:spPr/>
      <dgm:t>
        <a:bodyPr/>
        <a:lstStyle/>
        <a:p>
          <a:endParaRPr lang="ru-RU"/>
        </a:p>
      </dgm:t>
    </dgm:pt>
    <dgm:pt modelId="{1EB68A1A-1A0F-45D2-B747-C531CE5EFCF8}" type="sibTrans" cxnId="{54FF940E-2AAD-4DB6-8836-EDF77EA6584A}">
      <dgm:prSet/>
      <dgm:spPr/>
      <dgm:t>
        <a:bodyPr/>
        <a:lstStyle/>
        <a:p>
          <a:endParaRPr lang="ru-RU"/>
        </a:p>
      </dgm:t>
    </dgm:pt>
    <dgm:pt modelId="{E175E02F-8589-4B5F-BBC5-0465FBBB23A2}">
      <dgm:prSet phldrT="[Текст]" custT="1"/>
      <dgm:spPr/>
      <dgm:t>
        <a:bodyPr/>
        <a:lstStyle/>
        <a:p>
          <a:r>
            <a:rPr lang="uk-UA" sz="2000" dirty="0" smtClean="0"/>
            <a:t>Необмежена свобода</a:t>
          </a:r>
          <a:endParaRPr lang="ru-RU" sz="2000" dirty="0"/>
        </a:p>
      </dgm:t>
    </dgm:pt>
    <dgm:pt modelId="{60B8475A-823E-40BA-AE1C-0BF73DDCDD71}" type="parTrans" cxnId="{89596B44-3D73-4B71-99D1-B118413A9304}">
      <dgm:prSet/>
      <dgm:spPr/>
      <dgm:t>
        <a:bodyPr/>
        <a:lstStyle/>
        <a:p>
          <a:endParaRPr lang="ru-RU"/>
        </a:p>
      </dgm:t>
    </dgm:pt>
    <dgm:pt modelId="{C98100CF-48FF-4EDD-AC55-4B4551BE6F7C}" type="sibTrans" cxnId="{89596B44-3D73-4B71-99D1-B118413A9304}">
      <dgm:prSet/>
      <dgm:spPr/>
      <dgm:t>
        <a:bodyPr/>
        <a:lstStyle/>
        <a:p>
          <a:endParaRPr lang="ru-RU"/>
        </a:p>
      </dgm:t>
    </dgm:pt>
    <dgm:pt modelId="{FFBB12DA-282E-4A68-BFB2-D1BE5766A5B5}" type="pres">
      <dgm:prSet presAssocID="{BABF680D-C5BE-4340-B1B9-691CB06FC62E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84F5E08-F2DC-4097-9223-227EAE861B7E}" type="pres">
      <dgm:prSet presAssocID="{D1740F9F-54A2-46D0-A092-F016D277E735}" presName="boxAndChildren" presStyleCnt="0"/>
      <dgm:spPr/>
    </dgm:pt>
    <dgm:pt modelId="{D0962EF3-6CBC-4273-AC2C-ADA581FD5E25}" type="pres">
      <dgm:prSet presAssocID="{D1740F9F-54A2-46D0-A092-F016D277E735}" presName="parentTextBox" presStyleLbl="node1" presStyleIdx="0" presStyleCnt="3"/>
      <dgm:spPr/>
      <dgm:t>
        <a:bodyPr/>
        <a:lstStyle/>
        <a:p>
          <a:endParaRPr lang="ru-RU"/>
        </a:p>
      </dgm:t>
    </dgm:pt>
    <dgm:pt modelId="{FDB3CA1D-3012-4DEB-8287-48FDBC7E500B}" type="pres">
      <dgm:prSet presAssocID="{D1740F9F-54A2-46D0-A092-F016D277E735}" presName="entireBox" presStyleLbl="node1" presStyleIdx="0" presStyleCnt="3"/>
      <dgm:spPr/>
      <dgm:t>
        <a:bodyPr/>
        <a:lstStyle/>
        <a:p>
          <a:endParaRPr lang="ru-RU"/>
        </a:p>
      </dgm:t>
    </dgm:pt>
    <dgm:pt modelId="{BC1F4F71-EF1F-4F56-9BE6-A8421203B4B4}" type="pres">
      <dgm:prSet presAssocID="{D1740F9F-54A2-46D0-A092-F016D277E735}" presName="descendantBox" presStyleCnt="0"/>
      <dgm:spPr/>
    </dgm:pt>
    <dgm:pt modelId="{BD33C7F5-AA3D-4114-A48D-5EB1CD91B908}" type="pres">
      <dgm:prSet presAssocID="{E8BC5CFD-6276-4DA4-9016-B0FE836E0466}" presName="childTextBox" presStyleLbl="fgAccFollow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472FBD-6259-4D50-988B-31569408CF04}" type="pres">
      <dgm:prSet presAssocID="{E175E02F-8589-4B5F-BBC5-0465FBBB23A2}" presName="childTextBox" presStyleLbl="fgAccFollow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8F83EF1-D8D3-48FF-9591-7E1359717B5F}" type="pres">
      <dgm:prSet presAssocID="{B47FC132-3AC9-42A5-A23D-C96046B62657}" presName="sp" presStyleCnt="0"/>
      <dgm:spPr/>
    </dgm:pt>
    <dgm:pt modelId="{19F54115-B753-4E08-8BB7-B2EE9A7C9C7D}" type="pres">
      <dgm:prSet presAssocID="{5ED7EA99-D05A-4B59-A975-5F6F923F69BA}" presName="arrowAndChildren" presStyleCnt="0"/>
      <dgm:spPr/>
    </dgm:pt>
    <dgm:pt modelId="{DB4623B9-9184-4632-96E7-EAE134ADFE27}" type="pres">
      <dgm:prSet presAssocID="{5ED7EA99-D05A-4B59-A975-5F6F923F69BA}" presName="parentTextArrow" presStyleLbl="node1" presStyleIdx="0" presStyleCnt="3"/>
      <dgm:spPr/>
      <dgm:t>
        <a:bodyPr/>
        <a:lstStyle/>
        <a:p>
          <a:endParaRPr lang="ru-RU"/>
        </a:p>
      </dgm:t>
    </dgm:pt>
    <dgm:pt modelId="{087F3055-D547-4AF6-B1EF-0FB226DBE948}" type="pres">
      <dgm:prSet presAssocID="{5ED7EA99-D05A-4B59-A975-5F6F923F69BA}" presName="arrow" presStyleLbl="node1" presStyleIdx="1" presStyleCnt="3"/>
      <dgm:spPr/>
      <dgm:t>
        <a:bodyPr/>
        <a:lstStyle/>
        <a:p>
          <a:endParaRPr lang="ru-RU"/>
        </a:p>
      </dgm:t>
    </dgm:pt>
    <dgm:pt modelId="{06E84EF0-D7CB-45C4-91E3-4C8E99297DE5}" type="pres">
      <dgm:prSet presAssocID="{5ED7EA99-D05A-4B59-A975-5F6F923F69BA}" presName="descendantArrow" presStyleCnt="0"/>
      <dgm:spPr/>
    </dgm:pt>
    <dgm:pt modelId="{0197B145-B598-4454-933F-DA2C02EEFA79}" type="pres">
      <dgm:prSet presAssocID="{14D4AF5A-7242-439C-9408-D9C991CE8367}" presName="childTextArrow" presStyleLbl="fgAccFollow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24DF69E-D5D6-4B67-B25E-BCF45406A7FA}" type="pres">
      <dgm:prSet presAssocID="{B5275A86-97C7-4751-B982-1A237C9C8AFE}" presName="childTextArrow" presStyleLbl="fgAccFollow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13EC10-5A31-4D86-B009-5D3643E37BDE}" type="pres">
      <dgm:prSet presAssocID="{CCE692D4-BBC0-4472-A1AC-9637718DFA06}" presName="sp" presStyleCnt="0"/>
      <dgm:spPr/>
    </dgm:pt>
    <dgm:pt modelId="{8138A16C-049D-4F77-8F00-E7A4794452A1}" type="pres">
      <dgm:prSet presAssocID="{A8A1F62A-5771-41FF-B4DD-C1A94076A4E8}" presName="arrowAndChildren" presStyleCnt="0"/>
      <dgm:spPr/>
    </dgm:pt>
    <dgm:pt modelId="{175D9705-FF02-476F-8DEA-EDEF8FD76543}" type="pres">
      <dgm:prSet presAssocID="{A8A1F62A-5771-41FF-B4DD-C1A94076A4E8}" presName="parentTextArrow" presStyleLbl="node1" presStyleIdx="1" presStyleCnt="3"/>
      <dgm:spPr/>
      <dgm:t>
        <a:bodyPr/>
        <a:lstStyle/>
        <a:p>
          <a:endParaRPr lang="ru-RU"/>
        </a:p>
      </dgm:t>
    </dgm:pt>
    <dgm:pt modelId="{9D4D5B7A-4846-4164-AB21-338B0C73505A}" type="pres">
      <dgm:prSet presAssocID="{A8A1F62A-5771-41FF-B4DD-C1A94076A4E8}" presName="arrow" presStyleLbl="node1" presStyleIdx="2" presStyleCnt="3"/>
      <dgm:spPr/>
      <dgm:t>
        <a:bodyPr/>
        <a:lstStyle/>
        <a:p>
          <a:endParaRPr lang="ru-RU"/>
        </a:p>
      </dgm:t>
    </dgm:pt>
    <dgm:pt modelId="{1D4EF5CC-B3B2-4D2F-A58B-50412D3AF25B}" type="pres">
      <dgm:prSet presAssocID="{A8A1F62A-5771-41FF-B4DD-C1A94076A4E8}" presName="descendantArrow" presStyleCnt="0"/>
      <dgm:spPr/>
    </dgm:pt>
    <dgm:pt modelId="{B6DB1411-9B1C-4811-81D6-AA02470A93E1}" type="pres">
      <dgm:prSet presAssocID="{92BF845A-B87E-4A56-BA2C-D1F281838A1C}" presName="childTextArrow" presStyleLbl="fgAccFollowNode1" presStyleIdx="4" presStyleCnt="6" custLinFactNeighborX="1041" custLinFactNeighborY="-42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CFE6F4D-4B2C-42CB-BD5D-F428CD77A854}" type="pres">
      <dgm:prSet presAssocID="{24349AE7-51EA-43C3-A31D-7B20565BC2D7}" presName="childTextArrow" presStyleLbl="fgAccFollow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AD7D4F8-35C7-41D7-9D3D-C765E5D3F7C0}" type="presOf" srcId="{5ED7EA99-D05A-4B59-A975-5F6F923F69BA}" destId="{DB4623B9-9184-4632-96E7-EAE134ADFE27}" srcOrd="0" destOrd="0" presId="urn:microsoft.com/office/officeart/2005/8/layout/process4"/>
    <dgm:cxn modelId="{60FBF3AB-446B-43D6-B610-3D750BA608B9}" type="presOf" srcId="{B5275A86-97C7-4751-B982-1A237C9C8AFE}" destId="{824DF69E-D5D6-4B67-B25E-BCF45406A7FA}" srcOrd="0" destOrd="0" presId="urn:microsoft.com/office/officeart/2005/8/layout/process4"/>
    <dgm:cxn modelId="{2655273C-3148-493D-92D6-361B0AB63A09}" srcId="{BABF680D-C5BE-4340-B1B9-691CB06FC62E}" destId="{A8A1F62A-5771-41FF-B4DD-C1A94076A4E8}" srcOrd="0" destOrd="0" parTransId="{CC7BABFF-C1A2-4ADA-A2D4-22A8FFCFBE1B}" sibTransId="{CCE692D4-BBC0-4472-A1AC-9637718DFA06}"/>
    <dgm:cxn modelId="{54FF940E-2AAD-4DB6-8836-EDF77EA6584A}" srcId="{D1740F9F-54A2-46D0-A092-F016D277E735}" destId="{E8BC5CFD-6276-4DA4-9016-B0FE836E0466}" srcOrd="0" destOrd="0" parTransId="{661C9980-4AD9-4FD4-96F2-936F613BD07D}" sibTransId="{1EB68A1A-1A0F-45D2-B747-C531CE5EFCF8}"/>
    <dgm:cxn modelId="{E85466CB-340E-4C24-B5C6-7C0799FD8306}" srcId="{A8A1F62A-5771-41FF-B4DD-C1A94076A4E8}" destId="{92BF845A-B87E-4A56-BA2C-D1F281838A1C}" srcOrd="0" destOrd="0" parTransId="{5C5714EE-699B-43BA-9D57-FFE3FA313390}" sibTransId="{9538C5CA-02E3-4ED6-843F-3887198F574B}"/>
    <dgm:cxn modelId="{19235139-6D1E-47AA-864C-03DB8372BD25}" type="presOf" srcId="{A8A1F62A-5771-41FF-B4DD-C1A94076A4E8}" destId="{9D4D5B7A-4846-4164-AB21-338B0C73505A}" srcOrd="1" destOrd="0" presId="urn:microsoft.com/office/officeart/2005/8/layout/process4"/>
    <dgm:cxn modelId="{FAF172D1-85D4-43F6-ABA6-56B74D9CE495}" srcId="{BABF680D-C5BE-4340-B1B9-691CB06FC62E}" destId="{D1740F9F-54A2-46D0-A092-F016D277E735}" srcOrd="2" destOrd="0" parTransId="{AD193DD3-1C7A-43C9-A4B2-772668D2BE77}" sibTransId="{3BD11443-889F-4278-9BA6-C0E92B33E947}"/>
    <dgm:cxn modelId="{372C599C-056A-4B3D-BE6E-0FF32CE72EDC}" type="presOf" srcId="{E175E02F-8589-4B5F-BBC5-0465FBBB23A2}" destId="{8F472FBD-6259-4D50-988B-31569408CF04}" srcOrd="0" destOrd="0" presId="urn:microsoft.com/office/officeart/2005/8/layout/process4"/>
    <dgm:cxn modelId="{048EA5D3-0122-4A7B-A899-C3193BC9F41F}" type="presOf" srcId="{A8A1F62A-5771-41FF-B4DD-C1A94076A4E8}" destId="{175D9705-FF02-476F-8DEA-EDEF8FD76543}" srcOrd="0" destOrd="0" presId="urn:microsoft.com/office/officeart/2005/8/layout/process4"/>
    <dgm:cxn modelId="{89596B44-3D73-4B71-99D1-B118413A9304}" srcId="{D1740F9F-54A2-46D0-A092-F016D277E735}" destId="{E175E02F-8589-4B5F-BBC5-0465FBBB23A2}" srcOrd="1" destOrd="0" parTransId="{60B8475A-823E-40BA-AE1C-0BF73DDCDD71}" sibTransId="{C98100CF-48FF-4EDD-AC55-4B4551BE6F7C}"/>
    <dgm:cxn modelId="{771886BF-9146-4B2D-A62F-C07443CE0884}" type="presOf" srcId="{24349AE7-51EA-43C3-A31D-7B20565BC2D7}" destId="{2CFE6F4D-4B2C-42CB-BD5D-F428CD77A854}" srcOrd="0" destOrd="0" presId="urn:microsoft.com/office/officeart/2005/8/layout/process4"/>
    <dgm:cxn modelId="{BCFB5460-D9A5-4E25-BF28-FB5237D99BF0}" type="presOf" srcId="{5ED7EA99-D05A-4B59-A975-5F6F923F69BA}" destId="{087F3055-D547-4AF6-B1EF-0FB226DBE948}" srcOrd="1" destOrd="0" presId="urn:microsoft.com/office/officeart/2005/8/layout/process4"/>
    <dgm:cxn modelId="{BD75B930-69F5-4927-BF44-1D9F9ADFD727}" type="presOf" srcId="{D1740F9F-54A2-46D0-A092-F016D277E735}" destId="{FDB3CA1D-3012-4DEB-8287-48FDBC7E500B}" srcOrd="1" destOrd="0" presId="urn:microsoft.com/office/officeart/2005/8/layout/process4"/>
    <dgm:cxn modelId="{0FFA9049-BB5A-48EB-B362-C97F3A69E329}" type="presOf" srcId="{D1740F9F-54A2-46D0-A092-F016D277E735}" destId="{D0962EF3-6CBC-4273-AC2C-ADA581FD5E25}" srcOrd="0" destOrd="0" presId="urn:microsoft.com/office/officeart/2005/8/layout/process4"/>
    <dgm:cxn modelId="{09AF9311-CA4E-40D4-A2BD-279746C7A572}" type="presOf" srcId="{BABF680D-C5BE-4340-B1B9-691CB06FC62E}" destId="{FFBB12DA-282E-4A68-BFB2-D1BE5766A5B5}" srcOrd="0" destOrd="0" presId="urn:microsoft.com/office/officeart/2005/8/layout/process4"/>
    <dgm:cxn modelId="{0BDCB04F-2DF1-4492-9A09-70CFC44E0F37}" type="presOf" srcId="{92BF845A-B87E-4A56-BA2C-D1F281838A1C}" destId="{B6DB1411-9B1C-4811-81D6-AA02470A93E1}" srcOrd="0" destOrd="0" presId="urn:microsoft.com/office/officeart/2005/8/layout/process4"/>
    <dgm:cxn modelId="{35B3EEE2-0E56-4700-A632-3851FE65F277}" srcId="{BABF680D-C5BE-4340-B1B9-691CB06FC62E}" destId="{5ED7EA99-D05A-4B59-A975-5F6F923F69BA}" srcOrd="1" destOrd="0" parTransId="{4A3847BF-D39F-418B-985E-A557DB388FBD}" sibTransId="{B47FC132-3AC9-42A5-A23D-C96046B62657}"/>
    <dgm:cxn modelId="{7F0A529F-4010-44EB-A5C1-56D77F273015}" srcId="{5ED7EA99-D05A-4B59-A975-5F6F923F69BA}" destId="{B5275A86-97C7-4751-B982-1A237C9C8AFE}" srcOrd="1" destOrd="0" parTransId="{06AC58A7-6A03-4611-BCA2-1863FA93726A}" sibTransId="{1C0D6EAD-C709-45E9-B8D4-5AF06B5C2C1A}"/>
    <dgm:cxn modelId="{881C432E-283F-4790-87CC-CAFB3CFCC6D6}" srcId="{A8A1F62A-5771-41FF-B4DD-C1A94076A4E8}" destId="{24349AE7-51EA-43C3-A31D-7B20565BC2D7}" srcOrd="1" destOrd="0" parTransId="{CEE4C89C-1450-4FA3-93BC-94F493731F99}" sibTransId="{22CDF470-D4E9-4F1B-B6D2-0B6DFC61F28B}"/>
    <dgm:cxn modelId="{5D2FA3FD-4DA6-4405-91CD-6EAC2CBAD831}" type="presOf" srcId="{E8BC5CFD-6276-4DA4-9016-B0FE836E0466}" destId="{BD33C7F5-AA3D-4114-A48D-5EB1CD91B908}" srcOrd="0" destOrd="0" presId="urn:microsoft.com/office/officeart/2005/8/layout/process4"/>
    <dgm:cxn modelId="{329D2A31-9F86-4BF0-BB5C-36B07C5A519E}" srcId="{5ED7EA99-D05A-4B59-A975-5F6F923F69BA}" destId="{14D4AF5A-7242-439C-9408-D9C991CE8367}" srcOrd="0" destOrd="0" parTransId="{153F3F14-1499-45FC-B24E-33692705E98F}" sibTransId="{640B4A1F-86F9-4850-8185-E05C627E90B9}"/>
    <dgm:cxn modelId="{8D1E07F5-E5B6-4234-86F2-C2DE42D2706F}" type="presOf" srcId="{14D4AF5A-7242-439C-9408-D9C991CE8367}" destId="{0197B145-B598-4454-933F-DA2C02EEFA79}" srcOrd="0" destOrd="0" presId="urn:microsoft.com/office/officeart/2005/8/layout/process4"/>
    <dgm:cxn modelId="{0CEB19D6-53AD-4E75-9158-D829D663612D}" type="presParOf" srcId="{FFBB12DA-282E-4A68-BFB2-D1BE5766A5B5}" destId="{F84F5E08-F2DC-4097-9223-227EAE861B7E}" srcOrd="0" destOrd="0" presId="urn:microsoft.com/office/officeart/2005/8/layout/process4"/>
    <dgm:cxn modelId="{5DF8E090-21F1-4CA5-9702-50EAFF09A70C}" type="presParOf" srcId="{F84F5E08-F2DC-4097-9223-227EAE861B7E}" destId="{D0962EF3-6CBC-4273-AC2C-ADA581FD5E25}" srcOrd="0" destOrd="0" presId="urn:microsoft.com/office/officeart/2005/8/layout/process4"/>
    <dgm:cxn modelId="{EE044F32-94D2-4AF5-9B05-1A42288BF251}" type="presParOf" srcId="{F84F5E08-F2DC-4097-9223-227EAE861B7E}" destId="{FDB3CA1D-3012-4DEB-8287-48FDBC7E500B}" srcOrd="1" destOrd="0" presId="urn:microsoft.com/office/officeart/2005/8/layout/process4"/>
    <dgm:cxn modelId="{6316C90D-65F9-4D16-A6E7-326393A3A498}" type="presParOf" srcId="{F84F5E08-F2DC-4097-9223-227EAE861B7E}" destId="{BC1F4F71-EF1F-4F56-9BE6-A8421203B4B4}" srcOrd="2" destOrd="0" presId="urn:microsoft.com/office/officeart/2005/8/layout/process4"/>
    <dgm:cxn modelId="{E1C8AD95-85F7-4880-ADC8-15EF0C4BAC11}" type="presParOf" srcId="{BC1F4F71-EF1F-4F56-9BE6-A8421203B4B4}" destId="{BD33C7F5-AA3D-4114-A48D-5EB1CD91B908}" srcOrd="0" destOrd="0" presId="urn:microsoft.com/office/officeart/2005/8/layout/process4"/>
    <dgm:cxn modelId="{3B21C45E-2193-4DDC-875D-84ED1FEBA8F3}" type="presParOf" srcId="{BC1F4F71-EF1F-4F56-9BE6-A8421203B4B4}" destId="{8F472FBD-6259-4D50-988B-31569408CF04}" srcOrd="1" destOrd="0" presId="urn:microsoft.com/office/officeart/2005/8/layout/process4"/>
    <dgm:cxn modelId="{0EB8B0EC-0DB1-4BF8-9946-FCA29C5AECA8}" type="presParOf" srcId="{FFBB12DA-282E-4A68-BFB2-D1BE5766A5B5}" destId="{38F83EF1-D8D3-48FF-9591-7E1359717B5F}" srcOrd="1" destOrd="0" presId="urn:microsoft.com/office/officeart/2005/8/layout/process4"/>
    <dgm:cxn modelId="{211DEACE-77B4-4E1D-A733-7E4A2AF9E422}" type="presParOf" srcId="{FFBB12DA-282E-4A68-BFB2-D1BE5766A5B5}" destId="{19F54115-B753-4E08-8BB7-B2EE9A7C9C7D}" srcOrd="2" destOrd="0" presId="urn:microsoft.com/office/officeart/2005/8/layout/process4"/>
    <dgm:cxn modelId="{2B68F29F-B3F5-4EA5-B106-147A373ABD02}" type="presParOf" srcId="{19F54115-B753-4E08-8BB7-B2EE9A7C9C7D}" destId="{DB4623B9-9184-4632-96E7-EAE134ADFE27}" srcOrd="0" destOrd="0" presId="urn:microsoft.com/office/officeart/2005/8/layout/process4"/>
    <dgm:cxn modelId="{EEDFE43E-8E36-4BCD-8462-E793C000998E}" type="presParOf" srcId="{19F54115-B753-4E08-8BB7-B2EE9A7C9C7D}" destId="{087F3055-D547-4AF6-B1EF-0FB226DBE948}" srcOrd="1" destOrd="0" presId="urn:microsoft.com/office/officeart/2005/8/layout/process4"/>
    <dgm:cxn modelId="{95FBF776-BDD9-4960-A2B0-7F4D8C96E45A}" type="presParOf" srcId="{19F54115-B753-4E08-8BB7-B2EE9A7C9C7D}" destId="{06E84EF0-D7CB-45C4-91E3-4C8E99297DE5}" srcOrd="2" destOrd="0" presId="urn:microsoft.com/office/officeart/2005/8/layout/process4"/>
    <dgm:cxn modelId="{9FE0A89A-06F4-493F-AD9F-9FE3370B06E0}" type="presParOf" srcId="{06E84EF0-D7CB-45C4-91E3-4C8E99297DE5}" destId="{0197B145-B598-4454-933F-DA2C02EEFA79}" srcOrd="0" destOrd="0" presId="urn:microsoft.com/office/officeart/2005/8/layout/process4"/>
    <dgm:cxn modelId="{954904D8-4799-4ADD-9438-18DD21195E39}" type="presParOf" srcId="{06E84EF0-D7CB-45C4-91E3-4C8E99297DE5}" destId="{824DF69E-D5D6-4B67-B25E-BCF45406A7FA}" srcOrd="1" destOrd="0" presId="urn:microsoft.com/office/officeart/2005/8/layout/process4"/>
    <dgm:cxn modelId="{64ED026E-814F-46C3-9999-64AD166BBB37}" type="presParOf" srcId="{FFBB12DA-282E-4A68-BFB2-D1BE5766A5B5}" destId="{9613EC10-5A31-4D86-B009-5D3643E37BDE}" srcOrd="3" destOrd="0" presId="urn:microsoft.com/office/officeart/2005/8/layout/process4"/>
    <dgm:cxn modelId="{D84E761A-7E36-4008-81F1-C72B88220D97}" type="presParOf" srcId="{FFBB12DA-282E-4A68-BFB2-D1BE5766A5B5}" destId="{8138A16C-049D-4F77-8F00-E7A4794452A1}" srcOrd="4" destOrd="0" presId="urn:microsoft.com/office/officeart/2005/8/layout/process4"/>
    <dgm:cxn modelId="{FBF69392-BE58-4E57-80D5-DB4C0FE6F67C}" type="presParOf" srcId="{8138A16C-049D-4F77-8F00-E7A4794452A1}" destId="{175D9705-FF02-476F-8DEA-EDEF8FD76543}" srcOrd="0" destOrd="0" presId="urn:microsoft.com/office/officeart/2005/8/layout/process4"/>
    <dgm:cxn modelId="{5A87DC4B-7414-4A02-A6FE-1F73BC883EA5}" type="presParOf" srcId="{8138A16C-049D-4F77-8F00-E7A4794452A1}" destId="{9D4D5B7A-4846-4164-AB21-338B0C73505A}" srcOrd="1" destOrd="0" presId="urn:microsoft.com/office/officeart/2005/8/layout/process4"/>
    <dgm:cxn modelId="{FDE84BEE-B229-41FA-9104-A839E5EF7285}" type="presParOf" srcId="{8138A16C-049D-4F77-8F00-E7A4794452A1}" destId="{1D4EF5CC-B3B2-4D2F-A58B-50412D3AF25B}" srcOrd="2" destOrd="0" presId="urn:microsoft.com/office/officeart/2005/8/layout/process4"/>
    <dgm:cxn modelId="{C3F1B070-2D22-43D3-94DB-5CAD0993193C}" type="presParOf" srcId="{1D4EF5CC-B3B2-4D2F-A58B-50412D3AF25B}" destId="{B6DB1411-9B1C-4811-81D6-AA02470A93E1}" srcOrd="0" destOrd="0" presId="urn:microsoft.com/office/officeart/2005/8/layout/process4"/>
    <dgm:cxn modelId="{F99F9FE8-177F-429B-98D6-99DB48C55C25}" type="presParOf" srcId="{1D4EF5CC-B3B2-4D2F-A58B-50412D3AF25B}" destId="{2CFE6F4D-4B2C-42CB-BD5D-F428CD77A854}" srcOrd="1" destOrd="0" presId="urn:microsoft.com/office/officeart/2005/8/layout/process4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A1FAA8D-AF0B-43EA-81E5-82C99D34B98E}" type="doc">
      <dgm:prSet loTypeId="urn:microsoft.com/office/officeart/2005/8/layout/h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CFF37B3-5C70-4117-85E9-DD2D3D8BA2BF}">
      <dgm:prSet phldrT="[Текст]"/>
      <dgm:spPr/>
      <dgm:t>
        <a:bodyPr/>
        <a:lstStyle/>
        <a:p>
          <a:r>
            <a:rPr lang="uk-UA" dirty="0" smtClean="0"/>
            <a:t>Герой романтичного твору – особистість яскрава, незвичайна, протиставлена природі і суспільству, часто трагічна</a:t>
          </a:r>
          <a:endParaRPr lang="ru-RU" dirty="0"/>
        </a:p>
      </dgm:t>
    </dgm:pt>
    <dgm:pt modelId="{CBB98785-5979-456D-BF75-187B7FBDCEFF}" type="parTrans" cxnId="{4A26D7A8-233E-4390-831E-F4FB5B155297}">
      <dgm:prSet/>
      <dgm:spPr/>
      <dgm:t>
        <a:bodyPr/>
        <a:lstStyle/>
        <a:p>
          <a:endParaRPr lang="ru-RU"/>
        </a:p>
      </dgm:t>
    </dgm:pt>
    <dgm:pt modelId="{BD61ED95-CD92-4B14-9A48-05CEF219405D}" type="sibTrans" cxnId="{4A26D7A8-233E-4390-831E-F4FB5B155297}">
      <dgm:prSet/>
      <dgm:spPr/>
      <dgm:t>
        <a:bodyPr/>
        <a:lstStyle/>
        <a:p>
          <a:endParaRPr lang="ru-RU"/>
        </a:p>
      </dgm:t>
    </dgm:pt>
    <dgm:pt modelId="{68F83D52-F373-44A3-A4CA-408CD761D8CC}">
      <dgm:prSet phldrT="[Текст]" phldr="1"/>
      <dgm:spPr/>
      <dgm:t>
        <a:bodyPr/>
        <a:lstStyle/>
        <a:p>
          <a:endParaRPr lang="ru-RU"/>
        </a:p>
      </dgm:t>
    </dgm:pt>
    <dgm:pt modelId="{7B7C30F0-1975-4F96-93A0-144B3C88FFD3}" type="parTrans" cxnId="{B589E465-69DB-47A2-91E5-784184A62469}">
      <dgm:prSet/>
      <dgm:spPr/>
      <dgm:t>
        <a:bodyPr/>
        <a:lstStyle/>
        <a:p>
          <a:endParaRPr lang="ru-RU"/>
        </a:p>
      </dgm:t>
    </dgm:pt>
    <dgm:pt modelId="{292B38E4-D542-4201-AFF2-12AB17324542}" type="sibTrans" cxnId="{B589E465-69DB-47A2-91E5-784184A62469}">
      <dgm:prSet/>
      <dgm:spPr/>
      <dgm:t>
        <a:bodyPr/>
        <a:lstStyle/>
        <a:p>
          <a:endParaRPr lang="ru-RU"/>
        </a:p>
      </dgm:t>
    </dgm:pt>
    <dgm:pt modelId="{FCA88E9E-6596-47D8-9FB4-5DC518FC16D5}">
      <dgm:prSet phldrT="[Текст]" phldr="1"/>
      <dgm:spPr/>
      <dgm:t>
        <a:bodyPr/>
        <a:lstStyle/>
        <a:p>
          <a:endParaRPr lang="ru-RU"/>
        </a:p>
      </dgm:t>
    </dgm:pt>
    <dgm:pt modelId="{2F9CDDAC-E5C7-43D6-ACDE-78732A5A00FB}" type="parTrans" cxnId="{44CC2BF4-5E21-4D09-9760-6419AD742367}">
      <dgm:prSet/>
      <dgm:spPr/>
      <dgm:t>
        <a:bodyPr/>
        <a:lstStyle/>
        <a:p>
          <a:endParaRPr lang="ru-RU"/>
        </a:p>
      </dgm:t>
    </dgm:pt>
    <dgm:pt modelId="{E2B10664-33A1-4A8B-B986-3C6D9E5DD4B8}" type="sibTrans" cxnId="{44CC2BF4-5E21-4D09-9760-6419AD742367}">
      <dgm:prSet/>
      <dgm:spPr/>
      <dgm:t>
        <a:bodyPr/>
        <a:lstStyle/>
        <a:p>
          <a:endParaRPr lang="ru-RU"/>
        </a:p>
      </dgm:t>
    </dgm:pt>
    <dgm:pt modelId="{02B51B7F-3052-4ECE-BF46-0B7EE50ECF8C}">
      <dgm:prSet phldrT="[Текст]"/>
      <dgm:spPr/>
      <dgm:t>
        <a:bodyPr/>
        <a:lstStyle/>
        <a:p>
          <a:r>
            <a:rPr lang="uk-UA" dirty="0" smtClean="0"/>
            <a:t>Фон, на якому відбувається дія, гранично яскравий, барвистий, екзотичний</a:t>
          </a:r>
          <a:endParaRPr lang="ru-RU" dirty="0"/>
        </a:p>
      </dgm:t>
    </dgm:pt>
    <dgm:pt modelId="{443EB72F-0BB8-4482-98E1-E8CFDE40BCA1}" type="parTrans" cxnId="{1ED540F1-80F7-4786-9E2D-68AD2C0BA309}">
      <dgm:prSet/>
      <dgm:spPr/>
      <dgm:t>
        <a:bodyPr/>
        <a:lstStyle/>
        <a:p>
          <a:endParaRPr lang="ru-RU"/>
        </a:p>
      </dgm:t>
    </dgm:pt>
    <dgm:pt modelId="{FC7F3B7B-90C8-4E9A-8CDB-9B4F86F44278}" type="sibTrans" cxnId="{1ED540F1-80F7-4786-9E2D-68AD2C0BA309}">
      <dgm:prSet/>
      <dgm:spPr/>
      <dgm:t>
        <a:bodyPr/>
        <a:lstStyle/>
        <a:p>
          <a:endParaRPr lang="ru-RU"/>
        </a:p>
      </dgm:t>
    </dgm:pt>
    <dgm:pt modelId="{72C537D2-08BF-477D-BBF0-321816F29899}">
      <dgm:prSet phldrT="[Текст]" phldr="1"/>
      <dgm:spPr/>
      <dgm:t>
        <a:bodyPr/>
        <a:lstStyle/>
        <a:p>
          <a:endParaRPr lang="ru-RU"/>
        </a:p>
      </dgm:t>
    </dgm:pt>
    <dgm:pt modelId="{7AB0974E-8EEE-4537-92C5-6294F04B78E2}" type="parTrans" cxnId="{F17F085E-0C40-41C1-AE3F-0D7042BC0BCF}">
      <dgm:prSet/>
      <dgm:spPr/>
      <dgm:t>
        <a:bodyPr/>
        <a:lstStyle/>
        <a:p>
          <a:endParaRPr lang="ru-RU"/>
        </a:p>
      </dgm:t>
    </dgm:pt>
    <dgm:pt modelId="{EF51F368-F545-4F47-A2D1-BE3DFAF23DBD}" type="sibTrans" cxnId="{F17F085E-0C40-41C1-AE3F-0D7042BC0BCF}">
      <dgm:prSet/>
      <dgm:spPr/>
      <dgm:t>
        <a:bodyPr/>
        <a:lstStyle/>
        <a:p>
          <a:endParaRPr lang="ru-RU"/>
        </a:p>
      </dgm:t>
    </dgm:pt>
    <dgm:pt modelId="{0AE6DDA2-5745-4070-91ED-E9C58CA7D4C5}">
      <dgm:prSet phldrT="[Текст]" phldr="1"/>
      <dgm:spPr/>
      <dgm:t>
        <a:bodyPr/>
        <a:lstStyle/>
        <a:p>
          <a:endParaRPr lang="ru-RU"/>
        </a:p>
      </dgm:t>
    </dgm:pt>
    <dgm:pt modelId="{07959C3F-484E-4086-A615-1F811A945C02}" type="parTrans" cxnId="{20E1069A-7A49-43ED-A15A-693C36B19C68}">
      <dgm:prSet/>
      <dgm:spPr/>
      <dgm:t>
        <a:bodyPr/>
        <a:lstStyle/>
        <a:p>
          <a:endParaRPr lang="ru-RU"/>
        </a:p>
      </dgm:t>
    </dgm:pt>
    <dgm:pt modelId="{6F216124-CC4A-482C-B8B3-86E4F1902D6F}" type="sibTrans" cxnId="{20E1069A-7A49-43ED-A15A-693C36B19C68}">
      <dgm:prSet/>
      <dgm:spPr/>
      <dgm:t>
        <a:bodyPr/>
        <a:lstStyle/>
        <a:p>
          <a:endParaRPr lang="ru-RU"/>
        </a:p>
      </dgm:t>
    </dgm:pt>
    <dgm:pt modelId="{305D2DB8-9E7C-4F63-8D1E-6F7ABED1FBAF}">
      <dgm:prSet phldrT="[Текст]"/>
      <dgm:spPr/>
      <dgm:t>
        <a:bodyPr/>
        <a:lstStyle/>
        <a:p>
          <a:r>
            <a:rPr lang="uk-UA" dirty="0" smtClean="0"/>
            <a:t>Романтиків приваблює усе віддалене в часі і просторі</a:t>
          </a:r>
          <a:endParaRPr lang="ru-RU" dirty="0"/>
        </a:p>
      </dgm:t>
    </dgm:pt>
    <dgm:pt modelId="{8C2CE20E-5DCE-4D34-A660-3FADBD3D23BC}" type="parTrans" cxnId="{C92D2B30-D4CA-443A-B0DB-4BB72C02C642}">
      <dgm:prSet/>
      <dgm:spPr/>
      <dgm:t>
        <a:bodyPr/>
        <a:lstStyle/>
        <a:p>
          <a:endParaRPr lang="ru-RU"/>
        </a:p>
      </dgm:t>
    </dgm:pt>
    <dgm:pt modelId="{5D959506-5AB1-4EE2-AF8B-2D72F830E09B}" type="sibTrans" cxnId="{C92D2B30-D4CA-443A-B0DB-4BB72C02C642}">
      <dgm:prSet/>
      <dgm:spPr/>
      <dgm:t>
        <a:bodyPr/>
        <a:lstStyle/>
        <a:p>
          <a:endParaRPr lang="ru-RU"/>
        </a:p>
      </dgm:t>
    </dgm:pt>
    <dgm:pt modelId="{9C48F3AE-F034-4AE2-B657-282DADF3068C}" type="pres">
      <dgm:prSet presAssocID="{BA1FAA8D-AF0B-43EA-81E5-82C99D34B98E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223E755-8519-4AF2-8ED7-1022F459C156}" type="pres">
      <dgm:prSet presAssocID="{3CFF37B3-5C70-4117-85E9-DD2D3D8BA2BF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94D6FB7-059F-4DF2-92DA-F6F720E18BC1}" type="pres">
      <dgm:prSet presAssocID="{BD61ED95-CD92-4B14-9A48-05CEF219405D}" presName="sibTrans" presStyleCnt="0"/>
      <dgm:spPr/>
    </dgm:pt>
    <dgm:pt modelId="{381B3B0B-7991-4787-A039-5100AB455471}" type="pres">
      <dgm:prSet presAssocID="{02B51B7F-3052-4ECE-BF46-0B7EE50ECF8C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AF8262-36B7-4204-B548-C04CFFFD4AD7}" type="pres">
      <dgm:prSet presAssocID="{FC7F3B7B-90C8-4E9A-8CDB-9B4F86F44278}" presName="sibTrans" presStyleCnt="0"/>
      <dgm:spPr/>
    </dgm:pt>
    <dgm:pt modelId="{F42912A7-A12A-46C4-965C-D4E9389BF31C}" type="pres">
      <dgm:prSet presAssocID="{305D2DB8-9E7C-4F63-8D1E-6F7ABED1FBAF}" presName="node" presStyleLbl="node1" presStyleIdx="2" presStyleCnt="3" custLinFactX="17052" custLinFactNeighborX="100000" custLinFactNeighborY="-14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3C3EAE3-8032-4D01-A036-A09B8A37702E}" type="presOf" srcId="{02B51B7F-3052-4ECE-BF46-0B7EE50ECF8C}" destId="{381B3B0B-7991-4787-A039-5100AB455471}" srcOrd="0" destOrd="0" presId="urn:microsoft.com/office/officeart/2005/8/layout/hList6"/>
    <dgm:cxn modelId="{C6DD61D9-0109-4D84-B36D-987A6D9DFC0B}" type="presOf" srcId="{BA1FAA8D-AF0B-43EA-81E5-82C99D34B98E}" destId="{9C48F3AE-F034-4AE2-B657-282DADF3068C}" srcOrd="0" destOrd="0" presId="urn:microsoft.com/office/officeart/2005/8/layout/hList6"/>
    <dgm:cxn modelId="{4A26D7A8-233E-4390-831E-F4FB5B155297}" srcId="{BA1FAA8D-AF0B-43EA-81E5-82C99D34B98E}" destId="{3CFF37B3-5C70-4117-85E9-DD2D3D8BA2BF}" srcOrd="0" destOrd="0" parTransId="{CBB98785-5979-456D-BF75-187B7FBDCEFF}" sibTransId="{BD61ED95-CD92-4B14-9A48-05CEF219405D}"/>
    <dgm:cxn modelId="{20E1069A-7A49-43ED-A15A-693C36B19C68}" srcId="{02B51B7F-3052-4ECE-BF46-0B7EE50ECF8C}" destId="{0AE6DDA2-5745-4070-91ED-E9C58CA7D4C5}" srcOrd="1" destOrd="0" parTransId="{07959C3F-484E-4086-A615-1F811A945C02}" sibTransId="{6F216124-CC4A-482C-B8B3-86E4F1902D6F}"/>
    <dgm:cxn modelId="{1D62AA98-DCCB-4C10-B1A2-8E0A81A8E347}" type="presOf" srcId="{0AE6DDA2-5745-4070-91ED-E9C58CA7D4C5}" destId="{381B3B0B-7991-4787-A039-5100AB455471}" srcOrd="0" destOrd="2" presId="urn:microsoft.com/office/officeart/2005/8/layout/hList6"/>
    <dgm:cxn modelId="{B589E465-69DB-47A2-91E5-784184A62469}" srcId="{3CFF37B3-5C70-4117-85E9-DD2D3D8BA2BF}" destId="{68F83D52-F373-44A3-A4CA-408CD761D8CC}" srcOrd="0" destOrd="0" parTransId="{7B7C30F0-1975-4F96-93A0-144B3C88FFD3}" sibTransId="{292B38E4-D542-4201-AFF2-12AB17324542}"/>
    <dgm:cxn modelId="{C92D2B30-D4CA-443A-B0DB-4BB72C02C642}" srcId="{BA1FAA8D-AF0B-43EA-81E5-82C99D34B98E}" destId="{305D2DB8-9E7C-4F63-8D1E-6F7ABED1FBAF}" srcOrd="2" destOrd="0" parTransId="{8C2CE20E-5DCE-4D34-A660-3FADBD3D23BC}" sibTransId="{5D959506-5AB1-4EE2-AF8B-2D72F830E09B}"/>
    <dgm:cxn modelId="{1ED540F1-80F7-4786-9E2D-68AD2C0BA309}" srcId="{BA1FAA8D-AF0B-43EA-81E5-82C99D34B98E}" destId="{02B51B7F-3052-4ECE-BF46-0B7EE50ECF8C}" srcOrd="1" destOrd="0" parTransId="{443EB72F-0BB8-4482-98E1-E8CFDE40BCA1}" sibTransId="{FC7F3B7B-90C8-4E9A-8CDB-9B4F86F44278}"/>
    <dgm:cxn modelId="{1CEA38CA-F31F-4F7B-B66C-C705284EC124}" type="presOf" srcId="{72C537D2-08BF-477D-BBF0-321816F29899}" destId="{381B3B0B-7991-4787-A039-5100AB455471}" srcOrd="0" destOrd="1" presId="urn:microsoft.com/office/officeart/2005/8/layout/hList6"/>
    <dgm:cxn modelId="{988D03B0-5CFA-4DAD-AB6E-CC3552C79A59}" type="presOf" srcId="{3CFF37B3-5C70-4117-85E9-DD2D3D8BA2BF}" destId="{A223E755-8519-4AF2-8ED7-1022F459C156}" srcOrd="0" destOrd="0" presId="urn:microsoft.com/office/officeart/2005/8/layout/hList6"/>
    <dgm:cxn modelId="{21C8D70F-1CAF-40AA-B79A-B6416434A9D3}" type="presOf" srcId="{68F83D52-F373-44A3-A4CA-408CD761D8CC}" destId="{A223E755-8519-4AF2-8ED7-1022F459C156}" srcOrd="0" destOrd="1" presId="urn:microsoft.com/office/officeart/2005/8/layout/hList6"/>
    <dgm:cxn modelId="{F17F085E-0C40-41C1-AE3F-0D7042BC0BCF}" srcId="{02B51B7F-3052-4ECE-BF46-0B7EE50ECF8C}" destId="{72C537D2-08BF-477D-BBF0-321816F29899}" srcOrd="0" destOrd="0" parTransId="{7AB0974E-8EEE-4537-92C5-6294F04B78E2}" sibTransId="{EF51F368-F545-4F47-A2D1-BE3DFAF23DBD}"/>
    <dgm:cxn modelId="{1DAB615F-0C4F-4075-BB26-40098B13C1FC}" type="presOf" srcId="{305D2DB8-9E7C-4F63-8D1E-6F7ABED1FBAF}" destId="{F42912A7-A12A-46C4-965C-D4E9389BF31C}" srcOrd="0" destOrd="0" presId="urn:microsoft.com/office/officeart/2005/8/layout/hList6"/>
    <dgm:cxn modelId="{44CC2BF4-5E21-4D09-9760-6419AD742367}" srcId="{3CFF37B3-5C70-4117-85E9-DD2D3D8BA2BF}" destId="{FCA88E9E-6596-47D8-9FB4-5DC518FC16D5}" srcOrd="1" destOrd="0" parTransId="{2F9CDDAC-E5C7-43D6-ACDE-78732A5A00FB}" sibTransId="{E2B10664-33A1-4A8B-B986-3C6D9E5DD4B8}"/>
    <dgm:cxn modelId="{DE297306-215A-4054-8D6B-3030306CE3F5}" type="presOf" srcId="{FCA88E9E-6596-47D8-9FB4-5DC518FC16D5}" destId="{A223E755-8519-4AF2-8ED7-1022F459C156}" srcOrd="0" destOrd="2" presId="urn:microsoft.com/office/officeart/2005/8/layout/hList6"/>
    <dgm:cxn modelId="{5B845825-AEFB-4E59-8AD5-86EA66F48911}" type="presParOf" srcId="{9C48F3AE-F034-4AE2-B657-282DADF3068C}" destId="{A223E755-8519-4AF2-8ED7-1022F459C156}" srcOrd="0" destOrd="0" presId="urn:microsoft.com/office/officeart/2005/8/layout/hList6"/>
    <dgm:cxn modelId="{7125809E-4DD9-4ECB-9819-8E77595CD886}" type="presParOf" srcId="{9C48F3AE-F034-4AE2-B657-282DADF3068C}" destId="{094D6FB7-059F-4DF2-92DA-F6F720E18BC1}" srcOrd="1" destOrd="0" presId="urn:microsoft.com/office/officeart/2005/8/layout/hList6"/>
    <dgm:cxn modelId="{213C1D31-DB4E-4D04-A535-E007F0782FC8}" type="presParOf" srcId="{9C48F3AE-F034-4AE2-B657-282DADF3068C}" destId="{381B3B0B-7991-4787-A039-5100AB455471}" srcOrd="2" destOrd="0" presId="urn:microsoft.com/office/officeart/2005/8/layout/hList6"/>
    <dgm:cxn modelId="{37E26670-0845-47D5-B2BB-FF541A2D1C5B}" type="presParOf" srcId="{9C48F3AE-F034-4AE2-B657-282DADF3068C}" destId="{4BAF8262-36B7-4204-B548-C04CFFFD4AD7}" srcOrd="3" destOrd="0" presId="urn:microsoft.com/office/officeart/2005/8/layout/hList6"/>
    <dgm:cxn modelId="{11CF31A3-1F12-48D4-9174-E935DD0D3CDA}" type="presParOf" srcId="{9C48F3AE-F034-4AE2-B657-282DADF3068C}" destId="{F42912A7-A12A-46C4-965C-D4E9389BF31C}" srcOrd="4" destOrd="0" presId="urn:microsoft.com/office/officeart/2005/8/layout/hList6"/>
  </dgm:cxnLst>
  <dgm:bg/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FC216DB-19EE-440E-9403-EDC79CC8D1A4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6BFD648-6E18-4439-A698-AA41501D482A}">
      <dgm:prSet phldrT="[Текст]"/>
      <dgm:spPr/>
      <dgm:t>
        <a:bodyPr/>
        <a:lstStyle/>
        <a:p>
          <a:r>
            <a:rPr lang="uk-UA" dirty="0" smtClean="0"/>
            <a:t>Епос</a:t>
          </a:r>
          <a:endParaRPr lang="ru-RU" dirty="0"/>
        </a:p>
      </dgm:t>
    </dgm:pt>
    <dgm:pt modelId="{EE404A3C-1F1C-4080-9D33-D7EDBBD89465}" type="parTrans" cxnId="{098DA482-659F-41F7-B22F-0D74D12263DA}">
      <dgm:prSet/>
      <dgm:spPr/>
      <dgm:t>
        <a:bodyPr/>
        <a:lstStyle/>
        <a:p>
          <a:endParaRPr lang="ru-RU"/>
        </a:p>
      </dgm:t>
    </dgm:pt>
    <dgm:pt modelId="{759563E8-27D3-4920-AF67-4DB7FA55F6F3}" type="sibTrans" cxnId="{098DA482-659F-41F7-B22F-0D74D12263DA}">
      <dgm:prSet/>
      <dgm:spPr/>
      <dgm:t>
        <a:bodyPr/>
        <a:lstStyle/>
        <a:p>
          <a:endParaRPr lang="ru-RU"/>
        </a:p>
      </dgm:t>
    </dgm:pt>
    <dgm:pt modelId="{0581764F-699D-4831-9452-C3918E919933}">
      <dgm:prSet phldrT="[Текст]"/>
      <dgm:spPr/>
      <dgm:t>
        <a:bodyPr/>
        <a:lstStyle/>
        <a:p>
          <a:r>
            <a:rPr lang="uk-UA" dirty="0" smtClean="0"/>
            <a:t>Лірика</a:t>
          </a:r>
          <a:endParaRPr lang="ru-RU" dirty="0"/>
        </a:p>
      </dgm:t>
    </dgm:pt>
    <dgm:pt modelId="{75DF4F11-8519-4737-B8F0-64A1FD025EA0}" type="parTrans" cxnId="{8249F0E2-FA10-4F0E-ABBA-5B0E5E62CF8F}">
      <dgm:prSet/>
      <dgm:spPr/>
      <dgm:t>
        <a:bodyPr/>
        <a:lstStyle/>
        <a:p>
          <a:endParaRPr lang="ru-RU"/>
        </a:p>
      </dgm:t>
    </dgm:pt>
    <dgm:pt modelId="{04491A7E-8E5D-4352-8F8B-B854468ED74F}" type="sibTrans" cxnId="{8249F0E2-FA10-4F0E-ABBA-5B0E5E62CF8F}">
      <dgm:prSet/>
      <dgm:spPr/>
      <dgm:t>
        <a:bodyPr/>
        <a:lstStyle/>
        <a:p>
          <a:endParaRPr lang="ru-RU"/>
        </a:p>
      </dgm:t>
    </dgm:pt>
    <dgm:pt modelId="{9B106395-ECF9-4E26-ADD1-8428D2510845}">
      <dgm:prSet phldrT="[Текст]" custT="1"/>
      <dgm:spPr/>
      <dgm:t>
        <a:bodyPr/>
        <a:lstStyle/>
        <a:p>
          <a:r>
            <a:rPr lang="uk-UA" sz="2400" dirty="0" smtClean="0"/>
            <a:t>Елегійна,пейзажна, філософська, медитативна,політична</a:t>
          </a:r>
          <a:endParaRPr lang="ru-RU" sz="2400" dirty="0"/>
        </a:p>
      </dgm:t>
    </dgm:pt>
    <dgm:pt modelId="{464CA135-D14C-4377-B01E-5F99AC4C8DF4}" type="parTrans" cxnId="{3597D27F-2253-40B8-84B5-BD9C968974B6}">
      <dgm:prSet/>
      <dgm:spPr/>
      <dgm:t>
        <a:bodyPr/>
        <a:lstStyle/>
        <a:p>
          <a:endParaRPr lang="ru-RU"/>
        </a:p>
      </dgm:t>
    </dgm:pt>
    <dgm:pt modelId="{B6396B38-29A1-4A8D-9FE6-AF6FFF398F61}" type="sibTrans" cxnId="{3597D27F-2253-40B8-84B5-BD9C968974B6}">
      <dgm:prSet/>
      <dgm:spPr/>
      <dgm:t>
        <a:bodyPr/>
        <a:lstStyle/>
        <a:p>
          <a:endParaRPr lang="ru-RU"/>
        </a:p>
      </dgm:t>
    </dgm:pt>
    <dgm:pt modelId="{B186DD88-C037-4BC1-BA44-24D6406E4627}">
      <dgm:prSet phldrT="[Текст]" phldr="1"/>
      <dgm:spPr/>
      <dgm:t>
        <a:bodyPr/>
        <a:lstStyle/>
        <a:p>
          <a:endParaRPr lang="ru-RU" sz="2000"/>
        </a:p>
      </dgm:t>
    </dgm:pt>
    <dgm:pt modelId="{01E58549-E430-476F-A394-CD7744E98556}" type="parTrans" cxnId="{836FCC42-DA49-4CF9-B9E3-8A4FD994C66C}">
      <dgm:prSet/>
      <dgm:spPr/>
      <dgm:t>
        <a:bodyPr/>
        <a:lstStyle/>
        <a:p>
          <a:endParaRPr lang="ru-RU"/>
        </a:p>
      </dgm:t>
    </dgm:pt>
    <dgm:pt modelId="{4678BD40-47C1-4C32-9E92-C072FF810AE2}" type="sibTrans" cxnId="{836FCC42-DA49-4CF9-B9E3-8A4FD994C66C}">
      <dgm:prSet/>
      <dgm:spPr/>
      <dgm:t>
        <a:bodyPr/>
        <a:lstStyle/>
        <a:p>
          <a:endParaRPr lang="ru-RU"/>
        </a:p>
      </dgm:t>
    </dgm:pt>
    <dgm:pt modelId="{2FA51B5F-4780-40F6-BBE2-6551FDD35108}">
      <dgm:prSet phldrT="[Текст]"/>
      <dgm:spPr/>
      <dgm:t>
        <a:bodyPr/>
        <a:lstStyle/>
        <a:p>
          <a:r>
            <a:rPr lang="uk-UA" dirty="0" smtClean="0"/>
            <a:t>Драма</a:t>
          </a:r>
          <a:endParaRPr lang="ru-RU" dirty="0"/>
        </a:p>
      </dgm:t>
    </dgm:pt>
    <dgm:pt modelId="{95DCD3A2-D890-42DF-B064-5579027DD5B5}" type="parTrans" cxnId="{51A002C3-FB0B-4F52-BF4E-1D450FB51CBC}">
      <dgm:prSet/>
      <dgm:spPr/>
      <dgm:t>
        <a:bodyPr/>
        <a:lstStyle/>
        <a:p>
          <a:endParaRPr lang="ru-RU"/>
        </a:p>
      </dgm:t>
    </dgm:pt>
    <dgm:pt modelId="{35C98CFE-3946-447D-8764-2C0FDB496552}" type="sibTrans" cxnId="{51A002C3-FB0B-4F52-BF4E-1D450FB51CBC}">
      <dgm:prSet/>
      <dgm:spPr/>
      <dgm:t>
        <a:bodyPr/>
        <a:lstStyle/>
        <a:p>
          <a:endParaRPr lang="ru-RU"/>
        </a:p>
      </dgm:t>
    </dgm:pt>
    <dgm:pt modelId="{3E7511DB-D6C1-4B86-9131-D72B7E0216FF}">
      <dgm:prSet phldrT="[Текст]" custT="1"/>
      <dgm:spPr/>
      <dgm:t>
        <a:bodyPr/>
        <a:lstStyle/>
        <a:p>
          <a:r>
            <a:rPr lang="uk-UA" sz="2400" dirty="0" smtClean="0"/>
            <a:t>Комедії</a:t>
          </a:r>
          <a:r>
            <a:rPr lang="uk-UA" sz="2900" dirty="0" smtClean="0"/>
            <a:t>, </a:t>
          </a:r>
          <a:r>
            <a:rPr lang="uk-UA" sz="2400" dirty="0" smtClean="0"/>
            <a:t>трагедії</a:t>
          </a:r>
          <a:endParaRPr lang="ru-RU" sz="2400" dirty="0"/>
        </a:p>
      </dgm:t>
    </dgm:pt>
    <dgm:pt modelId="{D08856D5-E9F2-4ABF-B42D-6B07C34A89CD}" type="parTrans" cxnId="{AABC4020-F81B-41F1-A472-F8CE5A518C11}">
      <dgm:prSet/>
      <dgm:spPr/>
      <dgm:t>
        <a:bodyPr/>
        <a:lstStyle/>
        <a:p>
          <a:endParaRPr lang="ru-RU"/>
        </a:p>
      </dgm:t>
    </dgm:pt>
    <dgm:pt modelId="{473FF1CE-2505-4288-B57D-B05EC5145F87}" type="sibTrans" cxnId="{AABC4020-F81B-41F1-A472-F8CE5A518C11}">
      <dgm:prSet/>
      <dgm:spPr/>
      <dgm:t>
        <a:bodyPr/>
        <a:lstStyle/>
        <a:p>
          <a:endParaRPr lang="ru-RU"/>
        </a:p>
      </dgm:t>
    </dgm:pt>
    <dgm:pt modelId="{CE2D140A-C3B2-4121-92A6-7E6FDD65B196}">
      <dgm:prSet phldrT="[Текст]" phldr="1"/>
      <dgm:spPr/>
      <dgm:t>
        <a:bodyPr/>
        <a:lstStyle/>
        <a:p>
          <a:endParaRPr lang="ru-RU" sz="2900" dirty="0"/>
        </a:p>
      </dgm:t>
    </dgm:pt>
    <dgm:pt modelId="{88449130-39EB-43C0-A54D-1CBA5C5D8C05}" type="parTrans" cxnId="{88CDE884-1CDE-4039-A7F3-CBA35607BA52}">
      <dgm:prSet/>
      <dgm:spPr/>
      <dgm:t>
        <a:bodyPr/>
        <a:lstStyle/>
        <a:p>
          <a:endParaRPr lang="ru-RU"/>
        </a:p>
      </dgm:t>
    </dgm:pt>
    <dgm:pt modelId="{9C215BEA-DDCA-451D-A4C9-920086322E0E}" type="sibTrans" cxnId="{88CDE884-1CDE-4039-A7F3-CBA35607BA52}">
      <dgm:prSet/>
      <dgm:spPr/>
      <dgm:t>
        <a:bodyPr/>
        <a:lstStyle/>
        <a:p>
          <a:endParaRPr lang="ru-RU"/>
        </a:p>
      </dgm:t>
    </dgm:pt>
    <dgm:pt modelId="{8DE4E8E2-A4BA-43EA-98F0-85EB73243D8B}">
      <dgm:prSet phldrT="[Текст]" phldr="1"/>
      <dgm:spPr/>
      <dgm:t>
        <a:bodyPr/>
        <a:lstStyle/>
        <a:p>
          <a:endParaRPr lang="ru-RU" sz="1200"/>
        </a:p>
      </dgm:t>
    </dgm:pt>
    <dgm:pt modelId="{29A470D4-4936-4F84-83EE-CC9CE6CEDE6A}" type="sibTrans" cxnId="{1176DD86-3DF7-4455-BEC5-25377AE8971E}">
      <dgm:prSet/>
      <dgm:spPr/>
      <dgm:t>
        <a:bodyPr/>
        <a:lstStyle/>
        <a:p>
          <a:endParaRPr lang="ru-RU"/>
        </a:p>
      </dgm:t>
    </dgm:pt>
    <dgm:pt modelId="{34B364CD-F492-4369-893A-A7B467B68747}" type="parTrans" cxnId="{1176DD86-3DF7-4455-BEC5-25377AE8971E}">
      <dgm:prSet/>
      <dgm:spPr/>
      <dgm:t>
        <a:bodyPr/>
        <a:lstStyle/>
        <a:p>
          <a:endParaRPr lang="ru-RU"/>
        </a:p>
      </dgm:t>
    </dgm:pt>
    <dgm:pt modelId="{C7FA93DD-78C5-42D4-95A6-AF30818A9B66}">
      <dgm:prSet phldrT="[Текст]" custT="1"/>
      <dgm:spPr/>
      <dgm:t>
        <a:bodyPr/>
        <a:lstStyle/>
        <a:p>
          <a:r>
            <a:rPr lang="uk-UA" sz="2000" dirty="0" smtClean="0"/>
            <a:t>Поема,роман, </a:t>
          </a:r>
          <a:r>
            <a:rPr lang="uk-UA" sz="2000" dirty="0" err="1" smtClean="0"/>
            <a:t>роман</a:t>
          </a:r>
          <a:r>
            <a:rPr lang="uk-UA" sz="2000" dirty="0" smtClean="0"/>
            <a:t> у віршах, повість, балада, дума, літературна казка, детективи</a:t>
          </a:r>
          <a:endParaRPr lang="ru-RU" sz="2000" dirty="0"/>
        </a:p>
      </dgm:t>
    </dgm:pt>
    <dgm:pt modelId="{A919747C-495E-421E-8F4A-99E81C03BCF2}" type="sibTrans" cxnId="{A7E3D111-3FFC-468C-B476-7C4D8AC66A44}">
      <dgm:prSet/>
      <dgm:spPr/>
      <dgm:t>
        <a:bodyPr/>
        <a:lstStyle/>
        <a:p>
          <a:endParaRPr lang="ru-RU"/>
        </a:p>
      </dgm:t>
    </dgm:pt>
    <dgm:pt modelId="{90676A06-6DB7-44CD-B4AF-CCD8678C04FA}" type="parTrans" cxnId="{A7E3D111-3FFC-468C-B476-7C4D8AC66A44}">
      <dgm:prSet/>
      <dgm:spPr/>
      <dgm:t>
        <a:bodyPr/>
        <a:lstStyle/>
        <a:p>
          <a:endParaRPr lang="ru-RU"/>
        </a:p>
      </dgm:t>
    </dgm:pt>
    <dgm:pt modelId="{419FFB7A-9D82-447F-A6AA-DDEB8CF19F04}">
      <dgm:prSet phldrT="[Текст]"/>
      <dgm:spPr/>
      <dgm:t>
        <a:bodyPr/>
        <a:lstStyle/>
        <a:p>
          <a:endParaRPr lang="ru-RU" sz="1200" dirty="0"/>
        </a:p>
      </dgm:t>
    </dgm:pt>
    <dgm:pt modelId="{DB9DED70-3E1E-4B61-B6F8-7DFDD41595B5}" type="parTrans" cxnId="{7E424901-61E2-45B8-873B-87D1E6083531}">
      <dgm:prSet/>
      <dgm:spPr/>
    </dgm:pt>
    <dgm:pt modelId="{7039EB16-9667-4C8A-94CF-79336F6C2A89}" type="sibTrans" cxnId="{7E424901-61E2-45B8-873B-87D1E6083531}">
      <dgm:prSet/>
      <dgm:spPr/>
    </dgm:pt>
    <dgm:pt modelId="{66D92500-5867-444A-A51F-D3D9586AE3A4}">
      <dgm:prSet phldrT="[Текст]" custT="1"/>
      <dgm:spPr/>
      <dgm:t>
        <a:bodyPr/>
        <a:lstStyle/>
        <a:p>
          <a:endParaRPr lang="ru-RU" sz="2000" dirty="0"/>
        </a:p>
      </dgm:t>
    </dgm:pt>
    <dgm:pt modelId="{A5DDE977-D10D-450C-9C8B-3DCB048F7396}" type="parTrans" cxnId="{A2C98CF8-F36D-4291-A70F-6E2423C8D557}">
      <dgm:prSet/>
      <dgm:spPr/>
    </dgm:pt>
    <dgm:pt modelId="{2EDF9E60-215F-4C03-BBAB-FDF86D9ED93E}" type="sibTrans" cxnId="{A2C98CF8-F36D-4291-A70F-6E2423C8D557}">
      <dgm:prSet/>
      <dgm:spPr/>
    </dgm:pt>
    <dgm:pt modelId="{04351911-6342-46DB-AF34-DEAFA65707A4}">
      <dgm:prSet phldrT="[Текст]" custT="1"/>
      <dgm:spPr/>
      <dgm:t>
        <a:bodyPr/>
        <a:lstStyle/>
        <a:p>
          <a:endParaRPr lang="ru-RU" sz="1800" dirty="0"/>
        </a:p>
      </dgm:t>
    </dgm:pt>
    <dgm:pt modelId="{D0FE8DBE-1307-494A-99D4-3D58FE1D1ACF}" type="parTrans" cxnId="{4F71566E-F516-45A5-9C43-A01D41A3036A}">
      <dgm:prSet/>
      <dgm:spPr/>
    </dgm:pt>
    <dgm:pt modelId="{9A8CAB29-8C86-4F73-B8DA-E590B88AA1F6}" type="sibTrans" cxnId="{4F71566E-F516-45A5-9C43-A01D41A3036A}">
      <dgm:prSet/>
      <dgm:spPr/>
    </dgm:pt>
    <dgm:pt modelId="{B94A1431-65BF-4844-8F0F-795979AB0D73}">
      <dgm:prSet phldrT="[Текст]" custT="1"/>
      <dgm:spPr/>
      <dgm:t>
        <a:bodyPr/>
        <a:lstStyle/>
        <a:p>
          <a:endParaRPr lang="ru-RU" sz="2000" dirty="0"/>
        </a:p>
      </dgm:t>
    </dgm:pt>
    <dgm:pt modelId="{DAB1E218-293D-4D91-AF19-12205F2031EC}" type="parTrans" cxnId="{D9837BA0-406F-4E20-90DC-8A17327288B3}">
      <dgm:prSet/>
      <dgm:spPr/>
    </dgm:pt>
    <dgm:pt modelId="{989B146E-5FEB-4CB3-BB3E-AE2926C0237A}" type="sibTrans" cxnId="{D9837BA0-406F-4E20-90DC-8A17327288B3}">
      <dgm:prSet/>
      <dgm:spPr/>
    </dgm:pt>
    <dgm:pt modelId="{DC6DA841-8DB4-4AC4-9581-7866A5BAAF0A}">
      <dgm:prSet phldrT="[Текст]" custT="1"/>
      <dgm:spPr/>
      <dgm:t>
        <a:bodyPr/>
        <a:lstStyle/>
        <a:p>
          <a:endParaRPr lang="ru-RU" sz="2400" dirty="0"/>
        </a:p>
      </dgm:t>
    </dgm:pt>
    <dgm:pt modelId="{7A2966CB-1088-46BC-B9C9-029A795F704C}" type="parTrans" cxnId="{AB53A7BD-C6E7-4691-9AD7-046AFD808E7F}">
      <dgm:prSet/>
      <dgm:spPr/>
    </dgm:pt>
    <dgm:pt modelId="{D51A9B28-7FCB-4E21-B7D8-FF10B1FF06AE}" type="sibTrans" cxnId="{AB53A7BD-C6E7-4691-9AD7-046AFD808E7F}">
      <dgm:prSet/>
      <dgm:spPr/>
    </dgm:pt>
    <dgm:pt modelId="{1CCE9710-647B-4AE5-9252-ABE6FB9AD449}" type="pres">
      <dgm:prSet presAssocID="{0FC216DB-19EE-440E-9403-EDC79CC8D1A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65192F9-BBE4-4752-9C73-F8D3C96A1E5B}" type="pres">
      <dgm:prSet presAssocID="{56BFD648-6E18-4439-A698-AA41501D482A}" presName="linNode" presStyleCnt="0"/>
      <dgm:spPr/>
    </dgm:pt>
    <dgm:pt modelId="{CC7351C2-1ABC-4BB6-9151-51791D26F563}" type="pres">
      <dgm:prSet presAssocID="{56BFD648-6E18-4439-A698-AA41501D482A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7A5530-9B37-4877-AC30-93D7623F07CF}" type="pres">
      <dgm:prSet presAssocID="{56BFD648-6E18-4439-A698-AA41501D482A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9DCDB6B-A50A-4187-A6A7-EF3CA225B33F}" type="pres">
      <dgm:prSet presAssocID="{759563E8-27D3-4920-AF67-4DB7FA55F6F3}" presName="sp" presStyleCnt="0"/>
      <dgm:spPr/>
    </dgm:pt>
    <dgm:pt modelId="{35AE4549-F2E9-4DA4-96A5-31900F36D15C}" type="pres">
      <dgm:prSet presAssocID="{0581764F-699D-4831-9452-C3918E919933}" presName="linNode" presStyleCnt="0"/>
      <dgm:spPr/>
    </dgm:pt>
    <dgm:pt modelId="{67094F6B-44E7-4926-BB19-609DECFBE09D}" type="pres">
      <dgm:prSet presAssocID="{0581764F-699D-4831-9452-C3918E919933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0549B3D-4AC6-4827-8C7E-05F26D9CFA2F}" type="pres">
      <dgm:prSet presAssocID="{0581764F-699D-4831-9452-C3918E919933}" presName="descendantText" presStyleLbl="alignAccFollowNode1" presStyleIdx="1" presStyleCnt="3" custLinFactNeighborX="5131" custLinFactNeighborY="-56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84D4F9-00B8-4740-8DBB-FD2E7E623799}" type="pres">
      <dgm:prSet presAssocID="{04491A7E-8E5D-4352-8F8B-B854468ED74F}" presName="sp" presStyleCnt="0"/>
      <dgm:spPr/>
    </dgm:pt>
    <dgm:pt modelId="{6BACFCA7-5C8F-41C4-B9DF-878DA8EC3705}" type="pres">
      <dgm:prSet presAssocID="{2FA51B5F-4780-40F6-BBE2-6551FDD35108}" presName="linNode" presStyleCnt="0"/>
      <dgm:spPr/>
    </dgm:pt>
    <dgm:pt modelId="{E00E21DE-D899-430F-890E-19F542354C36}" type="pres">
      <dgm:prSet presAssocID="{2FA51B5F-4780-40F6-BBE2-6551FDD35108}" presName="parentText" presStyleLbl="node1" presStyleIdx="2" presStyleCnt="3" custLinFactNeighborX="-543" custLinFactNeighborY="150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D345C7-AB0A-4E19-8471-3AA57B72DC58}" type="pres">
      <dgm:prSet presAssocID="{2FA51B5F-4780-40F6-BBE2-6551FDD35108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9837BA0-406F-4E20-90DC-8A17327288B3}" srcId="{56BFD648-6E18-4439-A698-AA41501D482A}" destId="{B94A1431-65BF-4844-8F0F-795979AB0D73}" srcOrd="1" destOrd="0" parTransId="{DAB1E218-293D-4D91-AF19-12205F2031EC}" sibTransId="{989B146E-5FEB-4CB3-BB3E-AE2926C0237A}"/>
    <dgm:cxn modelId="{4F71566E-F516-45A5-9C43-A01D41A3036A}" srcId="{56BFD648-6E18-4439-A698-AA41501D482A}" destId="{04351911-6342-46DB-AF34-DEAFA65707A4}" srcOrd="0" destOrd="0" parTransId="{D0FE8DBE-1307-494A-99D4-3D58FE1D1ACF}" sibTransId="{9A8CAB29-8C86-4F73-B8DA-E590B88AA1F6}"/>
    <dgm:cxn modelId="{51A002C3-FB0B-4F52-BF4E-1D450FB51CBC}" srcId="{0FC216DB-19EE-440E-9403-EDC79CC8D1A4}" destId="{2FA51B5F-4780-40F6-BBE2-6551FDD35108}" srcOrd="2" destOrd="0" parTransId="{95DCD3A2-D890-42DF-B064-5579027DD5B5}" sibTransId="{35C98CFE-3946-447D-8764-2C0FDB496552}"/>
    <dgm:cxn modelId="{9503F007-D039-4DB5-BDD0-798EBA5D5F10}" type="presOf" srcId="{CE2D140A-C3B2-4121-92A6-7E6FDD65B196}" destId="{E6D345C7-AB0A-4E19-8471-3AA57B72DC58}" srcOrd="0" destOrd="1" presId="urn:microsoft.com/office/officeart/2005/8/layout/vList5"/>
    <dgm:cxn modelId="{836FCC42-DA49-4CF9-B9E3-8A4FD994C66C}" srcId="{0581764F-699D-4831-9452-C3918E919933}" destId="{B186DD88-C037-4BC1-BA44-24D6406E4627}" srcOrd="2" destOrd="0" parTransId="{01E58549-E430-476F-A394-CD7744E98556}" sibTransId="{4678BD40-47C1-4C32-9E92-C072FF810AE2}"/>
    <dgm:cxn modelId="{A7E3D111-3FFC-468C-B476-7C4D8AC66A44}" srcId="{56BFD648-6E18-4439-A698-AA41501D482A}" destId="{C7FA93DD-78C5-42D4-95A6-AF30818A9B66}" srcOrd="2" destOrd="0" parTransId="{90676A06-6DB7-44CD-B4AF-CCD8678C04FA}" sibTransId="{A919747C-495E-421E-8F4A-99E81C03BCF2}"/>
    <dgm:cxn modelId="{7C282CBB-859A-4188-9417-99D5251794F9}" type="presOf" srcId="{0FC216DB-19EE-440E-9403-EDC79CC8D1A4}" destId="{1CCE9710-647B-4AE5-9252-ABE6FB9AD449}" srcOrd="0" destOrd="0" presId="urn:microsoft.com/office/officeart/2005/8/layout/vList5"/>
    <dgm:cxn modelId="{44949EAC-FBD3-475F-87ED-E25BAEB001D5}" type="presOf" srcId="{8DE4E8E2-A4BA-43EA-98F0-85EB73243D8B}" destId="{F27A5530-9B37-4877-AC30-93D7623F07CF}" srcOrd="0" destOrd="5" presId="urn:microsoft.com/office/officeart/2005/8/layout/vList5"/>
    <dgm:cxn modelId="{F1B2C791-F2B0-4BD2-8D78-632651331D15}" type="presOf" srcId="{9B106395-ECF9-4E26-ADD1-8428D2510845}" destId="{50549B3D-4AC6-4827-8C7E-05F26D9CFA2F}" srcOrd="0" destOrd="1" presId="urn:microsoft.com/office/officeart/2005/8/layout/vList5"/>
    <dgm:cxn modelId="{AABC4020-F81B-41F1-A472-F8CE5A518C11}" srcId="{2FA51B5F-4780-40F6-BBE2-6551FDD35108}" destId="{3E7511DB-D6C1-4B86-9131-D72B7E0216FF}" srcOrd="0" destOrd="0" parTransId="{D08856D5-E9F2-4ABF-B42D-6B07C34A89CD}" sibTransId="{473FF1CE-2505-4288-B57D-B05EC5145F87}"/>
    <dgm:cxn modelId="{3597D27F-2253-40B8-84B5-BD9C968974B6}" srcId="{0581764F-699D-4831-9452-C3918E919933}" destId="{9B106395-ECF9-4E26-ADD1-8428D2510845}" srcOrd="1" destOrd="0" parTransId="{464CA135-D14C-4377-B01E-5F99AC4C8DF4}" sibTransId="{B6396B38-29A1-4A8D-9FE6-AF6FFF398F61}"/>
    <dgm:cxn modelId="{A57E46E5-13A2-4F3B-B0DB-B38B8A122910}" type="presOf" srcId="{B186DD88-C037-4BC1-BA44-24D6406E4627}" destId="{50549B3D-4AC6-4827-8C7E-05F26D9CFA2F}" srcOrd="0" destOrd="2" presId="urn:microsoft.com/office/officeart/2005/8/layout/vList5"/>
    <dgm:cxn modelId="{79B7C052-7389-46C1-9EF0-B170A3C10E8D}" type="presOf" srcId="{2FA51B5F-4780-40F6-BBE2-6551FDD35108}" destId="{E00E21DE-D899-430F-890E-19F542354C36}" srcOrd="0" destOrd="0" presId="urn:microsoft.com/office/officeart/2005/8/layout/vList5"/>
    <dgm:cxn modelId="{AB53A7BD-C6E7-4691-9AD7-046AFD808E7F}" srcId="{0581764F-699D-4831-9452-C3918E919933}" destId="{DC6DA841-8DB4-4AC4-9581-7866A5BAAF0A}" srcOrd="0" destOrd="0" parTransId="{7A2966CB-1088-46BC-B9C9-029A795F704C}" sibTransId="{D51A9B28-7FCB-4E21-B7D8-FF10B1FF06AE}"/>
    <dgm:cxn modelId="{8A3A2A00-00D0-44A3-802B-BE2A61E10930}" type="presOf" srcId="{3E7511DB-D6C1-4B86-9131-D72B7E0216FF}" destId="{E6D345C7-AB0A-4E19-8471-3AA57B72DC58}" srcOrd="0" destOrd="0" presId="urn:microsoft.com/office/officeart/2005/8/layout/vList5"/>
    <dgm:cxn modelId="{098DA482-659F-41F7-B22F-0D74D12263DA}" srcId="{0FC216DB-19EE-440E-9403-EDC79CC8D1A4}" destId="{56BFD648-6E18-4439-A698-AA41501D482A}" srcOrd="0" destOrd="0" parTransId="{EE404A3C-1F1C-4080-9D33-D7EDBBD89465}" sibTransId="{759563E8-27D3-4920-AF67-4DB7FA55F6F3}"/>
    <dgm:cxn modelId="{1176DD86-3DF7-4455-BEC5-25377AE8971E}" srcId="{56BFD648-6E18-4439-A698-AA41501D482A}" destId="{8DE4E8E2-A4BA-43EA-98F0-85EB73243D8B}" srcOrd="5" destOrd="0" parTransId="{34B364CD-F492-4369-893A-A7B467B68747}" sibTransId="{29A470D4-4936-4F84-83EE-CC9CE6CEDE6A}"/>
    <dgm:cxn modelId="{A91E97C0-3C50-45D2-A2A6-056F9087CE40}" type="presOf" srcId="{C7FA93DD-78C5-42D4-95A6-AF30818A9B66}" destId="{F27A5530-9B37-4877-AC30-93D7623F07CF}" srcOrd="0" destOrd="2" presId="urn:microsoft.com/office/officeart/2005/8/layout/vList5"/>
    <dgm:cxn modelId="{A2C98CF8-F36D-4291-A70F-6E2423C8D557}" srcId="{56BFD648-6E18-4439-A698-AA41501D482A}" destId="{66D92500-5867-444A-A51F-D3D9586AE3A4}" srcOrd="3" destOrd="0" parTransId="{A5DDE977-D10D-450C-9C8B-3DCB048F7396}" sibTransId="{2EDF9E60-215F-4C03-BBAB-FDF86D9ED93E}"/>
    <dgm:cxn modelId="{86779617-6B21-4486-A56F-6DD9911CC24A}" type="presOf" srcId="{DC6DA841-8DB4-4AC4-9581-7866A5BAAF0A}" destId="{50549B3D-4AC6-4827-8C7E-05F26D9CFA2F}" srcOrd="0" destOrd="0" presId="urn:microsoft.com/office/officeart/2005/8/layout/vList5"/>
    <dgm:cxn modelId="{231F6BB3-8D37-40B0-84B0-226A772BAFAE}" type="presOf" srcId="{66D92500-5867-444A-A51F-D3D9586AE3A4}" destId="{F27A5530-9B37-4877-AC30-93D7623F07CF}" srcOrd="0" destOrd="3" presId="urn:microsoft.com/office/officeart/2005/8/layout/vList5"/>
    <dgm:cxn modelId="{388AFD44-D7AC-4333-82E7-59015FA1C071}" type="presOf" srcId="{56BFD648-6E18-4439-A698-AA41501D482A}" destId="{CC7351C2-1ABC-4BB6-9151-51791D26F563}" srcOrd="0" destOrd="0" presId="urn:microsoft.com/office/officeart/2005/8/layout/vList5"/>
    <dgm:cxn modelId="{10BABD9D-F097-4612-ADAA-0D353029A0B9}" type="presOf" srcId="{419FFB7A-9D82-447F-A6AA-DDEB8CF19F04}" destId="{F27A5530-9B37-4877-AC30-93D7623F07CF}" srcOrd="0" destOrd="4" presId="urn:microsoft.com/office/officeart/2005/8/layout/vList5"/>
    <dgm:cxn modelId="{155F5E52-F25A-4C43-9745-759CB57DF5A2}" type="presOf" srcId="{0581764F-699D-4831-9452-C3918E919933}" destId="{67094F6B-44E7-4926-BB19-609DECFBE09D}" srcOrd="0" destOrd="0" presId="urn:microsoft.com/office/officeart/2005/8/layout/vList5"/>
    <dgm:cxn modelId="{8249F0E2-FA10-4F0E-ABBA-5B0E5E62CF8F}" srcId="{0FC216DB-19EE-440E-9403-EDC79CC8D1A4}" destId="{0581764F-699D-4831-9452-C3918E919933}" srcOrd="1" destOrd="0" parTransId="{75DF4F11-8519-4737-B8F0-64A1FD025EA0}" sibTransId="{04491A7E-8E5D-4352-8F8B-B854468ED74F}"/>
    <dgm:cxn modelId="{88CDE884-1CDE-4039-A7F3-CBA35607BA52}" srcId="{2FA51B5F-4780-40F6-BBE2-6551FDD35108}" destId="{CE2D140A-C3B2-4121-92A6-7E6FDD65B196}" srcOrd="1" destOrd="0" parTransId="{88449130-39EB-43C0-A54D-1CBA5C5D8C05}" sibTransId="{9C215BEA-DDCA-451D-A4C9-920086322E0E}"/>
    <dgm:cxn modelId="{AFB6A968-D442-4DB9-AD52-D79CDF36BC72}" type="presOf" srcId="{B94A1431-65BF-4844-8F0F-795979AB0D73}" destId="{F27A5530-9B37-4877-AC30-93D7623F07CF}" srcOrd="0" destOrd="1" presId="urn:microsoft.com/office/officeart/2005/8/layout/vList5"/>
    <dgm:cxn modelId="{7E424901-61E2-45B8-873B-87D1E6083531}" srcId="{56BFD648-6E18-4439-A698-AA41501D482A}" destId="{419FFB7A-9D82-447F-A6AA-DDEB8CF19F04}" srcOrd="4" destOrd="0" parTransId="{DB9DED70-3E1E-4B61-B6F8-7DFDD41595B5}" sibTransId="{7039EB16-9667-4C8A-94CF-79336F6C2A89}"/>
    <dgm:cxn modelId="{8187FC25-D8CE-43DA-8D52-223E781FB280}" type="presOf" srcId="{04351911-6342-46DB-AF34-DEAFA65707A4}" destId="{F27A5530-9B37-4877-AC30-93D7623F07CF}" srcOrd="0" destOrd="0" presId="urn:microsoft.com/office/officeart/2005/8/layout/vList5"/>
    <dgm:cxn modelId="{5C9503E6-7E5A-47F1-8C93-1671F08D78D8}" type="presParOf" srcId="{1CCE9710-647B-4AE5-9252-ABE6FB9AD449}" destId="{965192F9-BBE4-4752-9C73-F8D3C96A1E5B}" srcOrd="0" destOrd="0" presId="urn:microsoft.com/office/officeart/2005/8/layout/vList5"/>
    <dgm:cxn modelId="{BE0E3ABE-F960-49C4-B3C0-AFEA8D69ED22}" type="presParOf" srcId="{965192F9-BBE4-4752-9C73-F8D3C96A1E5B}" destId="{CC7351C2-1ABC-4BB6-9151-51791D26F563}" srcOrd="0" destOrd="0" presId="urn:microsoft.com/office/officeart/2005/8/layout/vList5"/>
    <dgm:cxn modelId="{1881DF6E-EE9C-4768-A2AE-1690685C6FED}" type="presParOf" srcId="{965192F9-BBE4-4752-9C73-F8D3C96A1E5B}" destId="{F27A5530-9B37-4877-AC30-93D7623F07CF}" srcOrd="1" destOrd="0" presId="urn:microsoft.com/office/officeart/2005/8/layout/vList5"/>
    <dgm:cxn modelId="{DBC54787-4DB8-475A-8B47-7FE7438594C5}" type="presParOf" srcId="{1CCE9710-647B-4AE5-9252-ABE6FB9AD449}" destId="{29DCDB6B-A50A-4187-A6A7-EF3CA225B33F}" srcOrd="1" destOrd="0" presId="urn:microsoft.com/office/officeart/2005/8/layout/vList5"/>
    <dgm:cxn modelId="{21B1CE65-454B-4C20-8478-AE3EB8D85295}" type="presParOf" srcId="{1CCE9710-647B-4AE5-9252-ABE6FB9AD449}" destId="{35AE4549-F2E9-4DA4-96A5-31900F36D15C}" srcOrd="2" destOrd="0" presId="urn:microsoft.com/office/officeart/2005/8/layout/vList5"/>
    <dgm:cxn modelId="{8B83BB36-26F3-4478-9CB3-C43E58F3579D}" type="presParOf" srcId="{35AE4549-F2E9-4DA4-96A5-31900F36D15C}" destId="{67094F6B-44E7-4926-BB19-609DECFBE09D}" srcOrd="0" destOrd="0" presId="urn:microsoft.com/office/officeart/2005/8/layout/vList5"/>
    <dgm:cxn modelId="{CA66DB8A-D27D-47EE-AA74-41C50DF18421}" type="presParOf" srcId="{35AE4549-F2E9-4DA4-96A5-31900F36D15C}" destId="{50549B3D-4AC6-4827-8C7E-05F26D9CFA2F}" srcOrd="1" destOrd="0" presId="urn:microsoft.com/office/officeart/2005/8/layout/vList5"/>
    <dgm:cxn modelId="{CA7C6AAE-D199-4C05-B51C-9EFBCE6A8D72}" type="presParOf" srcId="{1CCE9710-647B-4AE5-9252-ABE6FB9AD449}" destId="{1684D4F9-00B8-4740-8DBB-FD2E7E623799}" srcOrd="3" destOrd="0" presId="urn:microsoft.com/office/officeart/2005/8/layout/vList5"/>
    <dgm:cxn modelId="{48FE0A73-FDCA-4A83-AF92-5F7F1000A02F}" type="presParOf" srcId="{1CCE9710-647B-4AE5-9252-ABE6FB9AD449}" destId="{6BACFCA7-5C8F-41C4-B9DF-878DA8EC3705}" srcOrd="4" destOrd="0" presId="urn:microsoft.com/office/officeart/2005/8/layout/vList5"/>
    <dgm:cxn modelId="{EC5E5BE7-6C4A-45B4-B59E-C1BE0A2A1F46}" type="presParOf" srcId="{6BACFCA7-5C8F-41C4-B9DF-878DA8EC3705}" destId="{E00E21DE-D899-430F-890E-19F542354C36}" srcOrd="0" destOrd="0" presId="urn:microsoft.com/office/officeart/2005/8/layout/vList5"/>
    <dgm:cxn modelId="{07AB1C47-D2B8-4FCF-92CA-9EC14DE6A2EA}" type="presParOf" srcId="{6BACFCA7-5C8F-41C4-B9DF-878DA8EC3705}" destId="{E6D345C7-AB0A-4E19-8471-3AA57B72DC58}" srcOrd="1" destOrd="0" presId="urn:microsoft.com/office/officeart/2005/8/layout/vList5"/>
  </dgm:cxnLst>
  <dgm:bg/>
  <dgm:whole/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A877DCC-66DF-471E-A28F-2011DB791BF8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14CDBE9-A430-49D2-85C0-F11BF03804B7}">
      <dgm:prSet phldrT="[Текст]"/>
      <dgm:spPr>
        <a:solidFill>
          <a:srgbClr val="FFC000"/>
        </a:solidFill>
      </dgm:spPr>
      <dgm:t>
        <a:bodyPr/>
        <a:lstStyle/>
        <a:p>
          <a:r>
            <a:rPr lang="uk-UA" dirty="0" smtClean="0">
              <a:solidFill>
                <a:schemeClr val="bg1"/>
              </a:solidFill>
            </a:rPr>
            <a:t>Німеччина</a:t>
          </a:r>
        </a:p>
        <a:p>
          <a:r>
            <a:rPr lang="uk-UA" dirty="0" smtClean="0">
              <a:solidFill>
                <a:schemeClr val="bg1"/>
              </a:solidFill>
            </a:rPr>
            <a:t>Я.В.Грімм</a:t>
          </a:r>
        </a:p>
        <a:p>
          <a:r>
            <a:rPr lang="uk-UA" dirty="0" smtClean="0">
              <a:solidFill>
                <a:schemeClr val="bg1"/>
              </a:solidFill>
            </a:rPr>
            <a:t>Е.Гофман</a:t>
          </a:r>
        </a:p>
        <a:p>
          <a:r>
            <a:rPr lang="uk-UA" dirty="0" smtClean="0">
              <a:solidFill>
                <a:schemeClr val="bg1"/>
              </a:solidFill>
            </a:rPr>
            <a:t>Г.Гейне</a:t>
          </a:r>
          <a:endParaRPr lang="ru-RU" dirty="0">
            <a:solidFill>
              <a:schemeClr val="bg1"/>
            </a:solidFill>
          </a:endParaRPr>
        </a:p>
      </dgm:t>
    </dgm:pt>
    <dgm:pt modelId="{C64694C0-AB88-4382-8F20-06A7407F5F78}" type="parTrans" cxnId="{1E7740CE-1E4B-4ACD-ADA7-55871D92D955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AD159335-4964-43CE-9AF1-24394A2344FD}" type="sibTrans" cxnId="{1E7740CE-1E4B-4ACD-ADA7-55871D92D955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12FCFF0F-8189-43A7-B9FB-CBB168E00375}">
      <dgm:prSet phldrT="[Текст]"/>
      <dgm:spPr>
        <a:solidFill>
          <a:srgbClr val="FFC000"/>
        </a:solidFill>
      </dgm:spPr>
      <dgm:t>
        <a:bodyPr/>
        <a:lstStyle/>
        <a:p>
          <a:r>
            <a:rPr lang="uk-UA" dirty="0" smtClean="0">
              <a:solidFill>
                <a:schemeClr val="bg1"/>
              </a:solidFill>
            </a:rPr>
            <a:t>Україна</a:t>
          </a:r>
        </a:p>
        <a:p>
          <a:r>
            <a:rPr lang="uk-UA" dirty="0" smtClean="0">
              <a:solidFill>
                <a:schemeClr val="bg1"/>
              </a:solidFill>
            </a:rPr>
            <a:t>Є.Гребінка</a:t>
          </a:r>
        </a:p>
        <a:p>
          <a:r>
            <a:rPr lang="uk-UA" dirty="0" smtClean="0">
              <a:solidFill>
                <a:schemeClr val="bg1"/>
              </a:solidFill>
            </a:rPr>
            <a:t>М.Максимович</a:t>
          </a:r>
        </a:p>
        <a:p>
          <a:r>
            <a:rPr lang="uk-UA" dirty="0" smtClean="0">
              <a:solidFill>
                <a:schemeClr val="bg1"/>
              </a:solidFill>
            </a:rPr>
            <a:t>М.Шашкевича</a:t>
          </a:r>
          <a:endParaRPr lang="ru-RU" dirty="0">
            <a:solidFill>
              <a:schemeClr val="bg1"/>
            </a:solidFill>
          </a:endParaRPr>
        </a:p>
      </dgm:t>
    </dgm:pt>
    <dgm:pt modelId="{0BF85657-FBDB-4A8D-BE3B-72FF2F37869C}" type="parTrans" cxnId="{0155EDB6-9D95-42A4-A3CC-ACDEFA1A2E37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630825F6-9FF2-4166-8DF2-6DAE1F799100}" type="sibTrans" cxnId="{0155EDB6-9D95-42A4-A3CC-ACDEFA1A2E37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BF414261-D9D1-4065-8D47-7A0ECAB7F56F}">
      <dgm:prSet phldrT="[Текст]"/>
      <dgm:spPr>
        <a:solidFill>
          <a:srgbClr val="FFC000"/>
        </a:solidFill>
      </dgm:spPr>
      <dgm:t>
        <a:bodyPr/>
        <a:lstStyle/>
        <a:p>
          <a:r>
            <a:rPr lang="uk-UA" dirty="0" smtClean="0">
              <a:solidFill>
                <a:schemeClr val="bg1"/>
              </a:solidFill>
            </a:rPr>
            <a:t>Польща</a:t>
          </a:r>
        </a:p>
        <a:p>
          <a:r>
            <a:rPr lang="uk-UA" dirty="0" smtClean="0">
              <a:solidFill>
                <a:schemeClr val="bg1"/>
              </a:solidFill>
            </a:rPr>
            <a:t>А . Міцкевич</a:t>
          </a:r>
        </a:p>
        <a:p>
          <a:r>
            <a:rPr lang="uk-UA" dirty="0" smtClean="0">
              <a:solidFill>
                <a:schemeClr val="bg1"/>
              </a:solidFill>
            </a:rPr>
            <a:t>Ю.Словацький</a:t>
          </a:r>
        </a:p>
        <a:p>
          <a:r>
            <a:rPr lang="uk-UA" dirty="0" smtClean="0">
              <a:solidFill>
                <a:schemeClr val="bg1"/>
              </a:solidFill>
            </a:rPr>
            <a:t>З.</a:t>
          </a:r>
          <a:r>
            <a:rPr lang="uk-UA" dirty="0" err="1" smtClean="0">
              <a:solidFill>
                <a:schemeClr val="bg1"/>
              </a:solidFill>
            </a:rPr>
            <a:t>Красінський</a:t>
          </a:r>
          <a:endParaRPr lang="ru-RU" dirty="0">
            <a:solidFill>
              <a:schemeClr val="bg1"/>
            </a:solidFill>
          </a:endParaRPr>
        </a:p>
      </dgm:t>
    </dgm:pt>
    <dgm:pt modelId="{01EED307-2C67-47C7-B517-7B03977EBB6F}" type="parTrans" cxnId="{1D34E295-5E0E-4B64-9609-8B1A2BECA87A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6B457B7C-7056-4AA8-BDF8-BBC09E8E4043}" type="sibTrans" cxnId="{1D34E295-5E0E-4B64-9609-8B1A2BECA87A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75DBB62C-CBD3-4A6E-8D93-17A65C6B9138}">
      <dgm:prSet phldrT="[Текст]"/>
      <dgm:spPr>
        <a:solidFill>
          <a:srgbClr val="FFC000"/>
        </a:solidFill>
      </dgm:spPr>
      <dgm:t>
        <a:bodyPr/>
        <a:lstStyle/>
        <a:p>
          <a:r>
            <a:rPr lang="uk-UA" dirty="0" smtClean="0">
              <a:solidFill>
                <a:schemeClr val="bg1"/>
              </a:solidFill>
            </a:rPr>
            <a:t>США</a:t>
          </a:r>
        </a:p>
        <a:p>
          <a:r>
            <a:rPr lang="uk-UA" dirty="0" smtClean="0">
              <a:solidFill>
                <a:schemeClr val="bg1"/>
              </a:solidFill>
            </a:rPr>
            <a:t>Ф.Купер</a:t>
          </a:r>
        </a:p>
        <a:p>
          <a:r>
            <a:rPr lang="uk-UA" dirty="0" smtClean="0">
              <a:solidFill>
                <a:schemeClr val="bg1"/>
              </a:solidFill>
            </a:rPr>
            <a:t>Е.По</a:t>
          </a:r>
        </a:p>
        <a:p>
          <a:r>
            <a:rPr lang="uk-UA" dirty="0" smtClean="0">
              <a:solidFill>
                <a:schemeClr val="bg1"/>
              </a:solidFill>
            </a:rPr>
            <a:t>Г.Бічер-Стоу</a:t>
          </a:r>
          <a:endParaRPr lang="ru-RU" dirty="0">
            <a:solidFill>
              <a:schemeClr val="bg1"/>
            </a:solidFill>
          </a:endParaRPr>
        </a:p>
      </dgm:t>
    </dgm:pt>
    <dgm:pt modelId="{B394A92C-E03A-4BAA-9102-A7D385F0BE30}" type="parTrans" cxnId="{F8313C90-04F0-4DEA-B0F0-C8E33A625C18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232D97AD-ED9B-42A2-ABA5-D82C50D0CE1D}" type="sibTrans" cxnId="{F8313C90-04F0-4DEA-B0F0-C8E33A625C18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208A0C45-AD5C-4364-BD40-F16653C51E83}">
      <dgm:prSet phldrT="[Текст]"/>
      <dgm:spPr>
        <a:solidFill>
          <a:srgbClr val="FFC000"/>
        </a:solidFill>
      </dgm:spPr>
      <dgm:t>
        <a:bodyPr/>
        <a:lstStyle/>
        <a:p>
          <a:r>
            <a:rPr lang="uk-UA" dirty="0" smtClean="0">
              <a:solidFill>
                <a:schemeClr val="bg1"/>
              </a:solidFill>
            </a:rPr>
            <a:t>Франція</a:t>
          </a:r>
        </a:p>
        <a:p>
          <a:r>
            <a:rPr lang="uk-UA" dirty="0" smtClean="0">
              <a:solidFill>
                <a:schemeClr val="bg1"/>
              </a:solidFill>
            </a:rPr>
            <a:t>Жорж Санд</a:t>
          </a:r>
        </a:p>
        <a:p>
          <a:r>
            <a:rPr lang="uk-UA" dirty="0" smtClean="0">
              <a:solidFill>
                <a:schemeClr val="bg1"/>
              </a:solidFill>
            </a:rPr>
            <a:t>В.Гюго</a:t>
          </a:r>
        </a:p>
        <a:p>
          <a:r>
            <a:rPr lang="uk-UA" dirty="0" smtClean="0">
              <a:solidFill>
                <a:schemeClr val="bg1"/>
              </a:solidFill>
            </a:rPr>
            <a:t>П.Меріме</a:t>
          </a:r>
          <a:endParaRPr lang="ru-RU" dirty="0">
            <a:solidFill>
              <a:schemeClr val="bg1"/>
            </a:solidFill>
          </a:endParaRPr>
        </a:p>
      </dgm:t>
    </dgm:pt>
    <dgm:pt modelId="{E132D911-F60E-4CCB-836D-58D7628972DF}" type="parTrans" cxnId="{0B5AB9D3-1478-4127-BDB8-0DE21344EF16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AC524D5E-0EB7-4A9D-8A4E-EE0D206B5A02}" type="sibTrans" cxnId="{0B5AB9D3-1478-4127-BDB8-0DE21344EF16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C5F499A1-9EF0-480B-8ECC-B01ECCEBAD21}">
      <dgm:prSet/>
      <dgm:spPr>
        <a:solidFill>
          <a:srgbClr val="FFC000"/>
        </a:solidFill>
      </dgm:spPr>
      <dgm:t>
        <a:bodyPr/>
        <a:lstStyle/>
        <a:p>
          <a:r>
            <a:rPr lang="uk-UA" dirty="0" smtClean="0">
              <a:solidFill>
                <a:schemeClr val="bg1"/>
              </a:solidFill>
            </a:rPr>
            <a:t>Англія</a:t>
          </a:r>
        </a:p>
        <a:p>
          <a:r>
            <a:rPr lang="uk-UA" dirty="0" err="1" smtClean="0">
              <a:solidFill>
                <a:schemeClr val="bg1"/>
              </a:solidFill>
            </a:rPr>
            <a:t>Дж.Байрон</a:t>
          </a:r>
          <a:endParaRPr lang="uk-UA" dirty="0" smtClean="0">
            <a:solidFill>
              <a:schemeClr val="bg1"/>
            </a:solidFill>
          </a:endParaRPr>
        </a:p>
        <a:p>
          <a:r>
            <a:rPr lang="uk-UA" dirty="0" smtClean="0">
              <a:solidFill>
                <a:schemeClr val="bg1"/>
              </a:solidFill>
            </a:rPr>
            <a:t>В.Скотт</a:t>
          </a:r>
        </a:p>
        <a:p>
          <a:r>
            <a:rPr lang="uk-UA" dirty="0" smtClean="0">
              <a:solidFill>
                <a:schemeClr val="bg1"/>
              </a:solidFill>
            </a:rPr>
            <a:t>П.Шеллі</a:t>
          </a:r>
          <a:endParaRPr lang="ru-RU" dirty="0">
            <a:solidFill>
              <a:schemeClr val="bg1"/>
            </a:solidFill>
          </a:endParaRPr>
        </a:p>
      </dgm:t>
    </dgm:pt>
    <dgm:pt modelId="{E1EEDB80-45FC-4C8C-A279-E1FB4B13A233}" type="parTrans" cxnId="{6EADD37C-4FFB-48FA-BE09-0F77EC37F9ED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8A2D918E-22EF-4E06-A395-FF1A31FD1C00}" type="sibTrans" cxnId="{6EADD37C-4FFB-48FA-BE09-0F77EC37F9ED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1F72A2BF-28A7-4E7C-BFC2-9C1BB451A76F}" type="pres">
      <dgm:prSet presAssocID="{BA877DCC-66DF-471E-A28F-2011DB791BF8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5A68379-0DE4-4E02-8B58-2542DC4EB2A8}" type="pres">
      <dgm:prSet presAssocID="{814CDBE9-A430-49D2-85C0-F11BF03804B7}" presName="node" presStyleLbl="node1" presStyleIdx="0" presStyleCnt="6" custScaleX="123428" custScaleY="1181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B943E6-1C4D-4205-BB82-9AE6658A98E8}" type="pres">
      <dgm:prSet presAssocID="{AD159335-4964-43CE-9AF1-24394A2344FD}" presName="sibTrans" presStyleLbl="sibTrans2D1" presStyleIdx="0" presStyleCnt="6"/>
      <dgm:spPr/>
      <dgm:t>
        <a:bodyPr/>
        <a:lstStyle/>
        <a:p>
          <a:endParaRPr lang="ru-RU"/>
        </a:p>
      </dgm:t>
    </dgm:pt>
    <dgm:pt modelId="{8E0BF37B-4522-4B54-B716-4EB5212F6F60}" type="pres">
      <dgm:prSet presAssocID="{AD159335-4964-43CE-9AF1-24394A2344FD}" presName="connectorText" presStyleLbl="sibTrans2D1" presStyleIdx="0" presStyleCnt="6"/>
      <dgm:spPr/>
      <dgm:t>
        <a:bodyPr/>
        <a:lstStyle/>
        <a:p>
          <a:endParaRPr lang="ru-RU"/>
        </a:p>
      </dgm:t>
    </dgm:pt>
    <dgm:pt modelId="{64881FE9-8C54-4308-B966-DA79CBEA944C}" type="pres">
      <dgm:prSet presAssocID="{12FCFF0F-8189-43A7-B9FB-CBB168E00375}" presName="node" presStyleLbl="node1" presStyleIdx="1" presStyleCnt="6" custScaleX="133144" custScaleY="12727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981EA9-BF62-4093-B6CC-AF789F7B6993}" type="pres">
      <dgm:prSet presAssocID="{630825F6-9FF2-4166-8DF2-6DAE1F799100}" presName="sibTrans" presStyleLbl="sibTrans2D1" presStyleIdx="1" presStyleCnt="6"/>
      <dgm:spPr/>
      <dgm:t>
        <a:bodyPr/>
        <a:lstStyle/>
        <a:p>
          <a:endParaRPr lang="ru-RU"/>
        </a:p>
      </dgm:t>
    </dgm:pt>
    <dgm:pt modelId="{6A4F91B8-446F-428F-A1EC-C35B6F6991A0}" type="pres">
      <dgm:prSet presAssocID="{630825F6-9FF2-4166-8DF2-6DAE1F799100}" presName="connectorText" presStyleLbl="sibTrans2D1" presStyleIdx="1" presStyleCnt="6"/>
      <dgm:spPr/>
      <dgm:t>
        <a:bodyPr/>
        <a:lstStyle/>
        <a:p>
          <a:endParaRPr lang="ru-RU"/>
        </a:p>
      </dgm:t>
    </dgm:pt>
    <dgm:pt modelId="{0128BEF2-0E1D-43B6-B2DC-D2E5586F8D62}" type="pres">
      <dgm:prSet presAssocID="{BF414261-D9D1-4065-8D47-7A0ECAB7F56F}" presName="node" presStyleLbl="node1" presStyleIdx="2" presStyleCnt="6" custScaleX="133144" custScaleY="12739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881F21-F03A-497A-B838-574FE23FAC0A}" type="pres">
      <dgm:prSet presAssocID="{6B457B7C-7056-4AA8-BDF8-BBC09E8E4043}" presName="sibTrans" presStyleLbl="sibTrans2D1" presStyleIdx="2" presStyleCnt="6"/>
      <dgm:spPr/>
      <dgm:t>
        <a:bodyPr/>
        <a:lstStyle/>
        <a:p>
          <a:endParaRPr lang="ru-RU"/>
        </a:p>
      </dgm:t>
    </dgm:pt>
    <dgm:pt modelId="{6D4EB9C5-BD14-4F94-A1D2-8ACE1AD7732A}" type="pres">
      <dgm:prSet presAssocID="{6B457B7C-7056-4AA8-BDF8-BBC09E8E4043}" presName="connectorText" presStyleLbl="sibTrans2D1" presStyleIdx="2" presStyleCnt="6"/>
      <dgm:spPr/>
      <dgm:t>
        <a:bodyPr/>
        <a:lstStyle/>
        <a:p>
          <a:endParaRPr lang="ru-RU"/>
        </a:p>
      </dgm:t>
    </dgm:pt>
    <dgm:pt modelId="{F86F89F4-5AEB-4999-B9D4-AAD38B2BF468}" type="pres">
      <dgm:prSet presAssocID="{75DBB62C-CBD3-4A6E-8D93-17A65C6B9138}" presName="node" presStyleLbl="node1" presStyleIdx="3" presStyleCnt="6" custScaleX="121178" custScaleY="11041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5F5D7E-EA2E-4ED8-94E1-5F95545DDF7F}" type="pres">
      <dgm:prSet presAssocID="{232D97AD-ED9B-42A2-ABA5-D82C50D0CE1D}" presName="sibTrans" presStyleLbl="sibTrans2D1" presStyleIdx="3" presStyleCnt="6"/>
      <dgm:spPr/>
      <dgm:t>
        <a:bodyPr/>
        <a:lstStyle/>
        <a:p>
          <a:endParaRPr lang="ru-RU"/>
        </a:p>
      </dgm:t>
    </dgm:pt>
    <dgm:pt modelId="{75D68A05-C86A-4E3D-8531-E82E4F63881D}" type="pres">
      <dgm:prSet presAssocID="{232D97AD-ED9B-42A2-ABA5-D82C50D0CE1D}" presName="connectorText" presStyleLbl="sibTrans2D1" presStyleIdx="3" presStyleCnt="6"/>
      <dgm:spPr/>
      <dgm:t>
        <a:bodyPr/>
        <a:lstStyle/>
        <a:p>
          <a:endParaRPr lang="ru-RU"/>
        </a:p>
      </dgm:t>
    </dgm:pt>
    <dgm:pt modelId="{76CD3120-633C-47C9-B728-3F1913538574}" type="pres">
      <dgm:prSet presAssocID="{208A0C45-AD5C-4364-BD40-F16653C51E83}" presName="node" presStyleLbl="node1" presStyleIdx="4" presStyleCnt="6" custScaleX="141181" custScaleY="12739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10B211-C41C-44A1-BE68-E12378CC0A4D}" type="pres">
      <dgm:prSet presAssocID="{AC524D5E-0EB7-4A9D-8A4E-EE0D206B5A02}" presName="sibTrans" presStyleLbl="sibTrans2D1" presStyleIdx="4" presStyleCnt="6"/>
      <dgm:spPr/>
      <dgm:t>
        <a:bodyPr/>
        <a:lstStyle/>
        <a:p>
          <a:endParaRPr lang="ru-RU"/>
        </a:p>
      </dgm:t>
    </dgm:pt>
    <dgm:pt modelId="{2092E8D6-9192-4742-B2BE-1E24FA34D98F}" type="pres">
      <dgm:prSet presAssocID="{AC524D5E-0EB7-4A9D-8A4E-EE0D206B5A02}" presName="connectorText" presStyleLbl="sibTrans2D1" presStyleIdx="4" presStyleCnt="6"/>
      <dgm:spPr/>
      <dgm:t>
        <a:bodyPr/>
        <a:lstStyle/>
        <a:p>
          <a:endParaRPr lang="ru-RU"/>
        </a:p>
      </dgm:t>
    </dgm:pt>
    <dgm:pt modelId="{D9C6476C-F316-4D52-8E74-D38A1FC69CBA}" type="pres">
      <dgm:prSet presAssocID="{C5F499A1-9EF0-480B-8ECC-B01ECCEBAD21}" presName="node" presStyleLbl="node1" presStyleIdx="5" presStyleCnt="6" custScaleX="128662" custScaleY="1231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F9AAA72-DEAF-473C-9A79-D054453A6093}" type="pres">
      <dgm:prSet presAssocID="{8A2D918E-22EF-4E06-A395-FF1A31FD1C00}" presName="sibTrans" presStyleLbl="sibTrans2D1" presStyleIdx="5" presStyleCnt="6"/>
      <dgm:spPr/>
      <dgm:t>
        <a:bodyPr/>
        <a:lstStyle/>
        <a:p>
          <a:endParaRPr lang="ru-RU"/>
        </a:p>
      </dgm:t>
    </dgm:pt>
    <dgm:pt modelId="{4A66160E-D254-40F0-92C9-AE8FB69C1106}" type="pres">
      <dgm:prSet presAssocID="{8A2D918E-22EF-4E06-A395-FF1A31FD1C00}" presName="connectorText" presStyleLbl="sibTrans2D1" presStyleIdx="5" presStyleCnt="6"/>
      <dgm:spPr/>
      <dgm:t>
        <a:bodyPr/>
        <a:lstStyle/>
        <a:p>
          <a:endParaRPr lang="ru-RU"/>
        </a:p>
      </dgm:t>
    </dgm:pt>
  </dgm:ptLst>
  <dgm:cxnLst>
    <dgm:cxn modelId="{40315C7E-B328-4513-9330-75CD43008419}" type="presOf" srcId="{232D97AD-ED9B-42A2-ABA5-D82C50D0CE1D}" destId="{6B5F5D7E-EA2E-4ED8-94E1-5F95545DDF7F}" srcOrd="0" destOrd="0" presId="urn:microsoft.com/office/officeart/2005/8/layout/cycle2"/>
    <dgm:cxn modelId="{0B5AB9D3-1478-4127-BDB8-0DE21344EF16}" srcId="{BA877DCC-66DF-471E-A28F-2011DB791BF8}" destId="{208A0C45-AD5C-4364-BD40-F16653C51E83}" srcOrd="4" destOrd="0" parTransId="{E132D911-F60E-4CCB-836D-58D7628972DF}" sibTransId="{AC524D5E-0EB7-4A9D-8A4E-EE0D206B5A02}"/>
    <dgm:cxn modelId="{E05DC11F-B8B5-4FF5-B314-9BB846389942}" type="presOf" srcId="{6B457B7C-7056-4AA8-BDF8-BBC09E8E4043}" destId="{6D4EB9C5-BD14-4F94-A1D2-8ACE1AD7732A}" srcOrd="1" destOrd="0" presId="urn:microsoft.com/office/officeart/2005/8/layout/cycle2"/>
    <dgm:cxn modelId="{74AC243E-7730-4483-9FAE-84C1E647F3C2}" type="presOf" srcId="{208A0C45-AD5C-4364-BD40-F16653C51E83}" destId="{76CD3120-633C-47C9-B728-3F1913538574}" srcOrd="0" destOrd="0" presId="urn:microsoft.com/office/officeart/2005/8/layout/cycle2"/>
    <dgm:cxn modelId="{FF9DB93E-F932-4BAC-95C7-4F5E51A4D92C}" type="presOf" srcId="{630825F6-9FF2-4166-8DF2-6DAE1F799100}" destId="{F0981EA9-BF62-4093-B6CC-AF789F7B6993}" srcOrd="0" destOrd="0" presId="urn:microsoft.com/office/officeart/2005/8/layout/cycle2"/>
    <dgm:cxn modelId="{BFD954C7-48D3-460D-81B1-9D34BF6CC928}" type="presOf" srcId="{8A2D918E-22EF-4E06-A395-FF1A31FD1C00}" destId="{0F9AAA72-DEAF-473C-9A79-D054453A6093}" srcOrd="0" destOrd="0" presId="urn:microsoft.com/office/officeart/2005/8/layout/cycle2"/>
    <dgm:cxn modelId="{270C0115-3DF7-4CAE-BAF2-C7E646108DAE}" type="presOf" srcId="{AC524D5E-0EB7-4A9D-8A4E-EE0D206B5A02}" destId="{7E10B211-C41C-44A1-BE68-E12378CC0A4D}" srcOrd="0" destOrd="0" presId="urn:microsoft.com/office/officeart/2005/8/layout/cycle2"/>
    <dgm:cxn modelId="{B4555B3E-9C12-4EC1-BEE6-B813843AB467}" type="presOf" srcId="{AD159335-4964-43CE-9AF1-24394A2344FD}" destId="{8E0BF37B-4522-4B54-B716-4EB5212F6F60}" srcOrd="1" destOrd="0" presId="urn:microsoft.com/office/officeart/2005/8/layout/cycle2"/>
    <dgm:cxn modelId="{39C39BE6-D5E2-4791-994E-D1735CD04741}" type="presOf" srcId="{8A2D918E-22EF-4E06-A395-FF1A31FD1C00}" destId="{4A66160E-D254-40F0-92C9-AE8FB69C1106}" srcOrd="1" destOrd="0" presId="urn:microsoft.com/office/officeart/2005/8/layout/cycle2"/>
    <dgm:cxn modelId="{B8BF8746-25C9-452C-81E9-69245BB4CB01}" type="presOf" srcId="{AC524D5E-0EB7-4A9D-8A4E-EE0D206B5A02}" destId="{2092E8D6-9192-4742-B2BE-1E24FA34D98F}" srcOrd="1" destOrd="0" presId="urn:microsoft.com/office/officeart/2005/8/layout/cycle2"/>
    <dgm:cxn modelId="{6EADD37C-4FFB-48FA-BE09-0F77EC37F9ED}" srcId="{BA877DCC-66DF-471E-A28F-2011DB791BF8}" destId="{C5F499A1-9EF0-480B-8ECC-B01ECCEBAD21}" srcOrd="5" destOrd="0" parTransId="{E1EEDB80-45FC-4C8C-A279-E1FB4B13A233}" sibTransId="{8A2D918E-22EF-4E06-A395-FF1A31FD1C00}"/>
    <dgm:cxn modelId="{B483AF28-F41B-4DB9-9205-516A33A54976}" type="presOf" srcId="{AD159335-4964-43CE-9AF1-24394A2344FD}" destId="{F0B943E6-1C4D-4205-BB82-9AE6658A98E8}" srcOrd="0" destOrd="0" presId="urn:microsoft.com/office/officeart/2005/8/layout/cycle2"/>
    <dgm:cxn modelId="{23E42B82-70FD-42D0-8923-3F1BB49383BB}" type="presOf" srcId="{C5F499A1-9EF0-480B-8ECC-B01ECCEBAD21}" destId="{D9C6476C-F316-4D52-8E74-D38A1FC69CBA}" srcOrd="0" destOrd="0" presId="urn:microsoft.com/office/officeart/2005/8/layout/cycle2"/>
    <dgm:cxn modelId="{E739D1D9-87F0-427C-B444-E4C152EB6017}" type="presOf" srcId="{12FCFF0F-8189-43A7-B9FB-CBB168E00375}" destId="{64881FE9-8C54-4308-B966-DA79CBEA944C}" srcOrd="0" destOrd="0" presId="urn:microsoft.com/office/officeart/2005/8/layout/cycle2"/>
    <dgm:cxn modelId="{F8313C90-04F0-4DEA-B0F0-C8E33A625C18}" srcId="{BA877DCC-66DF-471E-A28F-2011DB791BF8}" destId="{75DBB62C-CBD3-4A6E-8D93-17A65C6B9138}" srcOrd="3" destOrd="0" parTransId="{B394A92C-E03A-4BAA-9102-A7D385F0BE30}" sibTransId="{232D97AD-ED9B-42A2-ABA5-D82C50D0CE1D}"/>
    <dgm:cxn modelId="{9B99A72C-58B9-415C-9ACE-8F9B4FF42362}" type="presOf" srcId="{814CDBE9-A430-49D2-85C0-F11BF03804B7}" destId="{95A68379-0DE4-4E02-8B58-2542DC4EB2A8}" srcOrd="0" destOrd="0" presId="urn:microsoft.com/office/officeart/2005/8/layout/cycle2"/>
    <dgm:cxn modelId="{6EEB8059-2F22-499B-9EFB-1742BE890ADE}" type="presOf" srcId="{BA877DCC-66DF-471E-A28F-2011DB791BF8}" destId="{1F72A2BF-28A7-4E7C-BFC2-9C1BB451A76F}" srcOrd="0" destOrd="0" presId="urn:microsoft.com/office/officeart/2005/8/layout/cycle2"/>
    <dgm:cxn modelId="{F82775CF-2699-4324-8A3D-D3D718A1E4EA}" type="presOf" srcId="{75DBB62C-CBD3-4A6E-8D93-17A65C6B9138}" destId="{F86F89F4-5AEB-4999-B9D4-AAD38B2BF468}" srcOrd="0" destOrd="0" presId="urn:microsoft.com/office/officeart/2005/8/layout/cycle2"/>
    <dgm:cxn modelId="{1E7740CE-1E4B-4ACD-ADA7-55871D92D955}" srcId="{BA877DCC-66DF-471E-A28F-2011DB791BF8}" destId="{814CDBE9-A430-49D2-85C0-F11BF03804B7}" srcOrd="0" destOrd="0" parTransId="{C64694C0-AB88-4382-8F20-06A7407F5F78}" sibTransId="{AD159335-4964-43CE-9AF1-24394A2344FD}"/>
    <dgm:cxn modelId="{E9D98318-35EC-42AB-9E6B-66AE549FC8A7}" type="presOf" srcId="{630825F6-9FF2-4166-8DF2-6DAE1F799100}" destId="{6A4F91B8-446F-428F-A1EC-C35B6F6991A0}" srcOrd="1" destOrd="0" presId="urn:microsoft.com/office/officeart/2005/8/layout/cycle2"/>
    <dgm:cxn modelId="{C0A6EA4D-A889-43A8-9654-42BE3F22573A}" type="presOf" srcId="{BF414261-D9D1-4065-8D47-7A0ECAB7F56F}" destId="{0128BEF2-0E1D-43B6-B2DC-D2E5586F8D62}" srcOrd="0" destOrd="0" presId="urn:microsoft.com/office/officeart/2005/8/layout/cycle2"/>
    <dgm:cxn modelId="{924147CB-BFB9-45D8-93B9-53BF66197CE9}" type="presOf" srcId="{6B457B7C-7056-4AA8-BDF8-BBC09E8E4043}" destId="{5F881F21-F03A-497A-B838-574FE23FAC0A}" srcOrd="0" destOrd="0" presId="urn:microsoft.com/office/officeart/2005/8/layout/cycle2"/>
    <dgm:cxn modelId="{1D34E295-5E0E-4B64-9609-8B1A2BECA87A}" srcId="{BA877DCC-66DF-471E-A28F-2011DB791BF8}" destId="{BF414261-D9D1-4065-8D47-7A0ECAB7F56F}" srcOrd="2" destOrd="0" parTransId="{01EED307-2C67-47C7-B517-7B03977EBB6F}" sibTransId="{6B457B7C-7056-4AA8-BDF8-BBC09E8E4043}"/>
    <dgm:cxn modelId="{0155EDB6-9D95-42A4-A3CC-ACDEFA1A2E37}" srcId="{BA877DCC-66DF-471E-A28F-2011DB791BF8}" destId="{12FCFF0F-8189-43A7-B9FB-CBB168E00375}" srcOrd="1" destOrd="0" parTransId="{0BF85657-FBDB-4A8D-BE3B-72FF2F37869C}" sibTransId="{630825F6-9FF2-4166-8DF2-6DAE1F799100}"/>
    <dgm:cxn modelId="{884AB55D-83F5-483D-B7E2-03D3C651FB42}" type="presOf" srcId="{232D97AD-ED9B-42A2-ABA5-D82C50D0CE1D}" destId="{75D68A05-C86A-4E3D-8531-E82E4F63881D}" srcOrd="1" destOrd="0" presId="urn:microsoft.com/office/officeart/2005/8/layout/cycle2"/>
    <dgm:cxn modelId="{08432E25-DCB5-47D4-9969-067BF4B54A52}" type="presParOf" srcId="{1F72A2BF-28A7-4E7C-BFC2-9C1BB451A76F}" destId="{95A68379-0DE4-4E02-8B58-2542DC4EB2A8}" srcOrd="0" destOrd="0" presId="urn:microsoft.com/office/officeart/2005/8/layout/cycle2"/>
    <dgm:cxn modelId="{51640791-BDCE-48F9-A650-DA8029C6FAB2}" type="presParOf" srcId="{1F72A2BF-28A7-4E7C-BFC2-9C1BB451A76F}" destId="{F0B943E6-1C4D-4205-BB82-9AE6658A98E8}" srcOrd="1" destOrd="0" presId="urn:microsoft.com/office/officeart/2005/8/layout/cycle2"/>
    <dgm:cxn modelId="{ACEABC11-4179-4ADC-AC91-F1FCC3ECBE2A}" type="presParOf" srcId="{F0B943E6-1C4D-4205-BB82-9AE6658A98E8}" destId="{8E0BF37B-4522-4B54-B716-4EB5212F6F60}" srcOrd="0" destOrd="0" presId="urn:microsoft.com/office/officeart/2005/8/layout/cycle2"/>
    <dgm:cxn modelId="{7AA79613-0537-4C2F-B88F-5364E2D5810B}" type="presParOf" srcId="{1F72A2BF-28A7-4E7C-BFC2-9C1BB451A76F}" destId="{64881FE9-8C54-4308-B966-DA79CBEA944C}" srcOrd="2" destOrd="0" presId="urn:microsoft.com/office/officeart/2005/8/layout/cycle2"/>
    <dgm:cxn modelId="{D0CDEFCA-67B1-4BFE-9D15-CE0FA49740D4}" type="presParOf" srcId="{1F72A2BF-28A7-4E7C-BFC2-9C1BB451A76F}" destId="{F0981EA9-BF62-4093-B6CC-AF789F7B6993}" srcOrd="3" destOrd="0" presId="urn:microsoft.com/office/officeart/2005/8/layout/cycle2"/>
    <dgm:cxn modelId="{BF3B0E1A-485A-4AAE-B463-26908A03B457}" type="presParOf" srcId="{F0981EA9-BF62-4093-B6CC-AF789F7B6993}" destId="{6A4F91B8-446F-428F-A1EC-C35B6F6991A0}" srcOrd="0" destOrd="0" presId="urn:microsoft.com/office/officeart/2005/8/layout/cycle2"/>
    <dgm:cxn modelId="{B102450A-11E3-4695-AFFA-362EFB582658}" type="presParOf" srcId="{1F72A2BF-28A7-4E7C-BFC2-9C1BB451A76F}" destId="{0128BEF2-0E1D-43B6-B2DC-D2E5586F8D62}" srcOrd="4" destOrd="0" presId="urn:microsoft.com/office/officeart/2005/8/layout/cycle2"/>
    <dgm:cxn modelId="{441AA304-9009-418B-AAEB-EF54F46B41DD}" type="presParOf" srcId="{1F72A2BF-28A7-4E7C-BFC2-9C1BB451A76F}" destId="{5F881F21-F03A-497A-B838-574FE23FAC0A}" srcOrd="5" destOrd="0" presId="urn:microsoft.com/office/officeart/2005/8/layout/cycle2"/>
    <dgm:cxn modelId="{57AAD896-B132-41B6-9B25-AB49A7AEFE89}" type="presParOf" srcId="{5F881F21-F03A-497A-B838-574FE23FAC0A}" destId="{6D4EB9C5-BD14-4F94-A1D2-8ACE1AD7732A}" srcOrd="0" destOrd="0" presId="urn:microsoft.com/office/officeart/2005/8/layout/cycle2"/>
    <dgm:cxn modelId="{EA421B86-DAB5-42D4-8951-604824D9F49F}" type="presParOf" srcId="{1F72A2BF-28A7-4E7C-BFC2-9C1BB451A76F}" destId="{F86F89F4-5AEB-4999-B9D4-AAD38B2BF468}" srcOrd="6" destOrd="0" presId="urn:microsoft.com/office/officeart/2005/8/layout/cycle2"/>
    <dgm:cxn modelId="{9B64AE48-4559-451E-8BB5-763CC80E1B4B}" type="presParOf" srcId="{1F72A2BF-28A7-4E7C-BFC2-9C1BB451A76F}" destId="{6B5F5D7E-EA2E-4ED8-94E1-5F95545DDF7F}" srcOrd="7" destOrd="0" presId="urn:microsoft.com/office/officeart/2005/8/layout/cycle2"/>
    <dgm:cxn modelId="{531FCD00-F609-4EB1-881D-9E3EB31231C3}" type="presParOf" srcId="{6B5F5D7E-EA2E-4ED8-94E1-5F95545DDF7F}" destId="{75D68A05-C86A-4E3D-8531-E82E4F63881D}" srcOrd="0" destOrd="0" presId="urn:microsoft.com/office/officeart/2005/8/layout/cycle2"/>
    <dgm:cxn modelId="{9407D10B-CA97-4D09-A9F6-71D90917803E}" type="presParOf" srcId="{1F72A2BF-28A7-4E7C-BFC2-9C1BB451A76F}" destId="{76CD3120-633C-47C9-B728-3F1913538574}" srcOrd="8" destOrd="0" presId="urn:microsoft.com/office/officeart/2005/8/layout/cycle2"/>
    <dgm:cxn modelId="{3B66C202-2C29-4305-9367-87912F330137}" type="presParOf" srcId="{1F72A2BF-28A7-4E7C-BFC2-9C1BB451A76F}" destId="{7E10B211-C41C-44A1-BE68-E12378CC0A4D}" srcOrd="9" destOrd="0" presId="urn:microsoft.com/office/officeart/2005/8/layout/cycle2"/>
    <dgm:cxn modelId="{2F4B09F7-4E1D-4D6C-AE3D-091C3DF1E7D3}" type="presParOf" srcId="{7E10B211-C41C-44A1-BE68-E12378CC0A4D}" destId="{2092E8D6-9192-4742-B2BE-1E24FA34D98F}" srcOrd="0" destOrd="0" presId="urn:microsoft.com/office/officeart/2005/8/layout/cycle2"/>
    <dgm:cxn modelId="{0D589AE6-D69A-49EA-BA0F-5B73FC760779}" type="presParOf" srcId="{1F72A2BF-28A7-4E7C-BFC2-9C1BB451A76F}" destId="{D9C6476C-F316-4D52-8E74-D38A1FC69CBA}" srcOrd="10" destOrd="0" presId="urn:microsoft.com/office/officeart/2005/8/layout/cycle2"/>
    <dgm:cxn modelId="{902AE6B9-6055-4AFF-8FA7-D061EE556696}" type="presParOf" srcId="{1F72A2BF-28A7-4E7C-BFC2-9C1BB451A76F}" destId="{0F9AAA72-DEAF-473C-9A79-D054453A6093}" srcOrd="11" destOrd="0" presId="urn:microsoft.com/office/officeart/2005/8/layout/cycle2"/>
    <dgm:cxn modelId="{E4F74926-F8AC-4462-8DA3-9E963A9FDD03}" type="presParOf" srcId="{0F9AAA72-DEAF-473C-9A79-D054453A6093}" destId="{4A66160E-D254-40F0-92C9-AE8FB69C1106}" srcOrd="0" destOrd="0" presId="urn:microsoft.com/office/officeart/2005/8/layout/cycle2"/>
  </dgm:cxnLst>
  <dgm:bg>
    <a:solidFill>
      <a:srgbClr val="002060"/>
    </a:solidFill>
  </dgm:bg>
  <dgm:whole>
    <a:ln>
      <a:solidFill>
        <a:schemeClr val="accent5"/>
      </a:solidFill>
    </a:ln>
  </dgm:whole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FFCE65-ED3A-4568-9C0A-491ACC2C9C39}" type="datetimeFigureOut">
              <a:rPr lang="ru-RU" smtClean="0"/>
              <a:pPr/>
              <a:t>28.02.2017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897AC4-BACD-4D02-BBC6-14F8623E749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C990E6-F49A-4620-A5AD-F7E181033CF0}" type="datetimeFigureOut">
              <a:rPr lang="ru-RU" smtClean="0"/>
              <a:pPr/>
              <a:t>28.02.2017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E3CCDE-A9BC-480F-9BFB-430D53441E8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E3CCDE-A9BC-480F-9BFB-430D53441E85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E3CCDE-A9BC-480F-9BFB-430D53441E85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E3CCDE-A9BC-480F-9BFB-430D53441E85}" type="slidenum">
              <a:rPr lang="ru-RU" smtClean="0"/>
              <a:pPr/>
              <a:t>33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97E64-99A5-4083-8652-E4759DB7793E}" type="datetimeFigureOut">
              <a:rPr lang="ru-RU" smtClean="0"/>
              <a:pPr/>
              <a:t>28.02.2017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0FE17-CF3C-4BB6-9305-1E30B05E57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97E64-99A5-4083-8652-E4759DB7793E}" type="datetimeFigureOut">
              <a:rPr lang="ru-RU" smtClean="0"/>
              <a:pPr/>
              <a:t>28.02.2017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0FE17-CF3C-4BB6-9305-1E30B05E57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97E64-99A5-4083-8652-E4759DB7793E}" type="datetimeFigureOut">
              <a:rPr lang="ru-RU" smtClean="0"/>
              <a:pPr/>
              <a:t>28.02.2017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0FE17-CF3C-4BB6-9305-1E30B05E57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97E64-99A5-4083-8652-E4759DB7793E}" type="datetimeFigureOut">
              <a:rPr lang="ru-RU" smtClean="0"/>
              <a:pPr/>
              <a:t>28.02.2017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0FE17-CF3C-4BB6-9305-1E30B05E57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97E64-99A5-4083-8652-E4759DB7793E}" type="datetimeFigureOut">
              <a:rPr lang="ru-RU" smtClean="0"/>
              <a:pPr/>
              <a:t>28.02.2017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0FE17-CF3C-4BB6-9305-1E30B05E57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97E64-99A5-4083-8652-E4759DB7793E}" type="datetimeFigureOut">
              <a:rPr lang="ru-RU" smtClean="0"/>
              <a:pPr/>
              <a:t>28.02.2017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0FE17-CF3C-4BB6-9305-1E30B05E57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97E64-99A5-4083-8652-E4759DB7793E}" type="datetimeFigureOut">
              <a:rPr lang="ru-RU" smtClean="0"/>
              <a:pPr/>
              <a:t>28.02.2017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0FE17-CF3C-4BB6-9305-1E30B05E57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97E64-99A5-4083-8652-E4759DB7793E}" type="datetimeFigureOut">
              <a:rPr lang="ru-RU" smtClean="0"/>
              <a:pPr/>
              <a:t>28.02.2017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0FE17-CF3C-4BB6-9305-1E30B05E57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97E64-99A5-4083-8652-E4759DB7793E}" type="datetimeFigureOut">
              <a:rPr lang="ru-RU" smtClean="0"/>
              <a:pPr/>
              <a:t>28.02.2017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0FE17-CF3C-4BB6-9305-1E30B05E57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97E64-99A5-4083-8652-E4759DB7793E}" type="datetimeFigureOut">
              <a:rPr lang="ru-RU" smtClean="0"/>
              <a:pPr/>
              <a:t>28.02.2017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0FE17-CF3C-4BB6-9305-1E30B05E57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97E64-99A5-4083-8652-E4759DB7793E}" type="datetimeFigureOut">
              <a:rPr lang="ru-RU" smtClean="0"/>
              <a:pPr/>
              <a:t>28.02.2017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9C30FE17-CF3C-4BB6-9305-1E30B05E575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FE97E64-99A5-4083-8652-E4759DB7793E}" type="datetimeFigureOut">
              <a:rPr lang="ru-RU" smtClean="0"/>
              <a:pPr/>
              <a:t>28.02.2017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C30FE17-CF3C-4BB6-9305-1E30B05E575A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71472" y="285728"/>
            <a:ext cx="7731280" cy="857256"/>
          </a:xfrm>
        </p:spPr>
        <p:txBody>
          <a:bodyPr/>
          <a:lstStyle/>
          <a:p>
            <a:r>
              <a:rPr lang="uk-UA" dirty="0" smtClean="0"/>
              <a:t>          Тема уроку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dirty="0" smtClean="0"/>
              <a:t>  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57159" y="1357298"/>
            <a:ext cx="7858180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Особливості</a:t>
            </a:r>
            <a:r>
              <a:rPr lang="ru-RU" sz="4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 романтизму як </a:t>
            </a:r>
            <a:r>
              <a:rPr lang="ru-RU" sz="48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літературного</a:t>
            </a:r>
            <a:r>
              <a:rPr lang="ru-RU" sz="4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48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напряму</a:t>
            </a:r>
            <a:r>
              <a:rPr lang="ru-RU" sz="4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, </a:t>
            </a:r>
            <a:r>
              <a:rPr lang="ru-RU" sz="48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його</a:t>
            </a:r>
            <a:r>
              <a:rPr lang="ru-RU" sz="4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48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естетичні</a:t>
            </a:r>
            <a:r>
              <a:rPr lang="ru-RU" sz="4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48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принципи</a:t>
            </a:r>
            <a:endParaRPr lang="en-US" sz="4800" b="1" cap="none" spc="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endParaRPr lang="uk-UA" sz="24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r>
              <a:rPr lang="uk-UA" sz="2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Ротаєнко</a:t>
            </a:r>
            <a:r>
              <a:rPr lang="uk-UA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 Олена Семенівна,</a:t>
            </a:r>
          </a:p>
          <a:p>
            <a:pPr algn="ctr"/>
            <a:r>
              <a:rPr lang="uk-UA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вчитель зарубіжної літератури</a:t>
            </a:r>
          </a:p>
          <a:p>
            <a:pPr algn="ctr"/>
            <a:r>
              <a:rPr lang="uk-UA" sz="2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Княже-Криницької</a:t>
            </a:r>
            <a:r>
              <a:rPr lang="uk-UA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 загальноосвітньої школи І-ІІІ ступенів </a:t>
            </a:r>
            <a:r>
              <a:rPr lang="uk-UA" sz="2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Монастирищенської</a:t>
            </a:r>
            <a:r>
              <a:rPr lang="uk-UA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 районної ради</a:t>
            </a:r>
          </a:p>
          <a:p>
            <a:pPr algn="ctr"/>
            <a:endParaRPr lang="uk-UA" sz="24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endParaRPr lang="en-US" sz="2400" b="1" cap="none" spc="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857884" y="6286520"/>
            <a:ext cx="3286116" cy="571480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               </a:t>
            </a:r>
            <a:r>
              <a:rPr lang="uk-UA" sz="1600" dirty="0" err="1" smtClean="0">
                <a:solidFill>
                  <a:schemeClr val="bg1"/>
                </a:solidFill>
              </a:rPr>
              <a:t>Вч</a:t>
            </a:r>
            <a:r>
              <a:rPr lang="uk-UA" sz="1600" dirty="0" smtClean="0">
                <a:solidFill>
                  <a:schemeClr val="bg1"/>
                </a:solidFill>
              </a:rPr>
              <a:t>. </a:t>
            </a:r>
            <a:r>
              <a:rPr lang="uk-UA" sz="1600" dirty="0" err="1" smtClean="0">
                <a:solidFill>
                  <a:schemeClr val="bg1"/>
                </a:solidFill>
              </a:rPr>
              <a:t>Ротаєнко</a:t>
            </a:r>
            <a:r>
              <a:rPr lang="uk-UA" sz="1600" dirty="0" smtClean="0">
                <a:solidFill>
                  <a:schemeClr val="bg1"/>
                </a:solidFill>
              </a:rPr>
              <a:t> О.С.</a:t>
            </a:r>
            <a:endParaRPr lang="ru-RU" sz="1600" dirty="0">
              <a:solidFill>
                <a:schemeClr val="bg1"/>
              </a:solidFill>
            </a:endParaRPr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idx="1"/>
          </p:nvPr>
        </p:nvGraphicFramePr>
        <p:xfrm>
          <a:off x="457200" y="1935163"/>
          <a:ext cx="8229600" cy="43894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Заголовок 3"/>
          <p:cNvSpPr txBox="1">
            <a:spLocks/>
          </p:cNvSpPr>
          <p:nvPr/>
        </p:nvSpPr>
        <p:spPr>
          <a:xfrm>
            <a:off x="500034" y="714356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 fontScale="9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5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Особливості романтичних творів</a:t>
            </a:r>
            <a:endParaRPr kumimoji="0" lang="ru-RU" sz="5000" b="0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60000"/>
                  <a:lumOff val="4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      Жанри реалізму</a:t>
            </a:r>
            <a:endParaRPr lang="ru-RU" dirty="0"/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idx="1"/>
          </p:nvPr>
        </p:nvGraphicFramePr>
        <p:xfrm>
          <a:off x="457200" y="1935163"/>
          <a:ext cx="8229600" cy="43894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Заголовок 3"/>
          <p:cNvSpPr txBox="1">
            <a:spLocks/>
          </p:cNvSpPr>
          <p:nvPr/>
        </p:nvSpPr>
        <p:spPr>
          <a:xfrm>
            <a:off x="428596" y="714356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5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</a:t>
            </a:r>
            <a:r>
              <a:rPr kumimoji="0" lang="uk-UA" sz="5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Жанри реалізму</a:t>
            </a:r>
            <a:endParaRPr kumimoji="0" lang="ru-RU" sz="5000" b="0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60000"/>
                  <a:lumOff val="4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Заголовок 3"/>
          <p:cNvSpPr txBox="1">
            <a:spLocks/>
          </p:cNvSpPr>
          <p:nvPr/>
        </p:nvSpPr>
        <p:spPr>
          <a:xfrm>
            <a:off x="7215206" y="6429396"/>
            <a:ext cx="1928794" cy="428604"/>
          </a:xfrm>
          <a:prstGeom prst="rect">
            <a:avLst/>
          </a:prstGeom>
        </p:spPr>
        <p:txBody>
          <a:bodyPr vert="horz" lIns="0" rIns="0" bIns="0" anchor="b">
            <a:normAutofit fontScale="62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5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uk-UA" sz="5000" b="0" i="0" u="none" strike="noStrike" kern="120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lang="uk-UA" sz="250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В</a:t>
            </a:r>
            <a:r>
              <a:rPr kumimoji="0" lang="uk-UA" sz="25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ч. </a:t>
            </a:r>
            <a:r>
              <a:rPr kumimoji="0" lang="uk-UA" sz="2500" b="0" i="0" u="none" strike="noStrike" kern="1200" cap="none" spc="0" normalizeH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Ротаєнко</a:t>
            </a:r>
            <a:r>
              <a:rPr kumimoji="0" lang="uk-UA" sz="25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ОС.</a:t>
            </a:r>
            <a:endParaRPr kumimoji="0" lang="ru-RU" sz="25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    </a:t>
            </a:r>
            <a:r>
              <a:rPr lang="uk-UA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Представники романтизму</a:t>
            </a:r>
            <a:r>
              <a:rPr lang="en-US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 </a:t>
            </a:r>
            <a:r>
              <a:rPr lang="uk-UA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у       </a:t>
            </a:r>
            <a:br>
              <a:rPr lang="uk-UA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</a:br>
            <a:r>
              <a:rPr lang="uk-UA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                  живописі</a:t>
            </a:r>
            <a:endParaRPr lang="ru-RU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uk-UA" sz="6000" dirty="0" smtClean="0"/>
              <a:t> </a:t>
            </a:r>
            <a:r>
              <a:rPr lang="uk-UA" sz="4000" dirty="0" smtClean="0"/>
              <a:t>Ежен Делакруа (1798</a:t>
            </a:r>
            <a:r>
              <a:rPr lang="uk-UA" sz="3600" dirty="0" smtClean="0"/>
              <a:t>–1863)_ французький живописець </a:t>
            </a:r>
            <a:endParaRPr lang="ru-RU" sz="6000" dirty="0"/>
          </a:p>
        </p:txBody>
      </p:sp>
      <p:pic>
        <p:nvPicPr>
          <p:cNvPr id="2050" name="Picture 2" descr="Картинки по запросу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429124" y="2000240"/>
            <a:ext cx="3786214" cy="4429156"/>
          </a:xfrm>
          <a:prstGeom prst="rect">
            <a:avLst/>
          </a:prstGeom>
          <a:noFill/>
        </p:spPr>
      </p:pic>
      <p:sp>
        <p:nvSpPr>
          <p:cNvPr id="5" name="Заголовок 3"/>
          <p:cNvSpPr txBox="1">
            <a:spLocks/>
          </p:cNvSpPr>
          <p:nvPr/>
        </p:nvSpPr>
        <p:spPr>
          <a:xfrm>
            <a:off x="7429520" y="6000768"/>
            <a:ext cx="1714480" cy="642942"/>
          </a:xfrm>
          <a:prstGeom prst="rect">
            <a:avLst/>
          </a:prstGeom>
        </p:spPr>
        <p:txBody>
          <a:bodyPr vert="horz" lIns="0" rIns="0" bIns="0" anchor="b">
            <a:normAutofit fontScale="67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5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                             </a:t>
            </a:r>
            <a:r>
              <a:rPr lang="uk-UA" sz="2100" dirty="0" err="1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Вч.Ротаєнко</a:t>
            </a:r>
            <a:r>
              <a:rPr lang="uk-UA" sz="210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О.С</a:t>
            </a:r>
            <a:r>
              <a:rPr lang="uk-UA" sz="170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.</a:t>
            </a:r>
            <a:endParaRPr kumimoji="0" lang="ru-RU" sz="17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   </a:t>
            </a:r>
            <a:r>
              <a:rPr lang="uk-UA" dirty="0" err="1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Єжен</a:t>
            </a:r>
            <a:r>
              <a:rPr lang="uk-UA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 Делакруа. Клеопатра</a:t>
            </a:r>
            <a:endParaRPr lang="ru-RU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7" name="Содержимое 6" descr="Картинки по запросу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472" y="1935163"/>
            <a:ext cx="7929617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4"/>
          <p:cNvSpPr txBox="1">
            <a:spLocks/>
          </p:cNvSpPr>
          <p:nvPr/>
        </p:nvSpPr>
        <p:spPr>
          <a:xfrm>
            <a:off x="7072330" y="5715000"/>
            <a:ext cx="207167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5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</a:t>
            </a:r>
            <a:r>
              <a:rPr lang="uk-UA" sz="1400" dirty="0" err="1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Вч.Ротаєнко</a:t>
            </a:r>
            <a:r>
              <a:rPr lang="uk-UA" sz="140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О.С.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slow">
    <p:cover dir="l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sz="3200" dirty="0" smtClean="0"/>
              <a:t/>
            </a:r>
            <a:br>
              <a:rPr lang="uk-UA" sz="3200" dirty="0" smtClean="0"/>
            </a:br>
            <a:r>
              <a:rPr lang="uk-UA" sz="3200" dirty="0" smtClean="0"/>
              <a:t/>
            </a:r>
            <a:br>
              <a:rPr lang="uk-UA" sz="3200" dirty="0" smtClean="0"/>
            </a:br>
            <a:r>
              <a:rPr lang="uk-UA" sz="3200" dirty="0" smtClean="0"/>
              <a:t>             </a:t>
            </a:r>
            <a:r>
              <a:rPr lang="uk-UA" sz="53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Німецький  живопис</a:t>
            </a:r>
            <a:endParaRPr lang="ru-RU" sz="53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2" name="Содержимое 11" descr="Картинки по запросу Художник К фрідріх"/>
          <p:cNvPicPr>
            <a:picLocks noGrp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 bwMode="auto">
          <a:xfrm>
            <a:off x="757939" y="1920875"/>
            <a:ext cx="3437122" cy="443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Текст 1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endParaRPr lang="uk-UA" sz="3200" dirty="0" smtClean="0"/>
          </a:p>
          <a:p>
            <a:r>
              <a:rPr lang="uk-UA" sz="4400" dirty="0" err="1" smtClean="0"/>
              <a:t>Каспар</a:t>
            </a:r>
            <a:r>
              <a:rPr lang="uk-UA" sz="4400" dirty="0" smtClean="0"/>
              <a:t> Давид Фрідріх( 1774 -1840)</a:t>
            </a:r>
            <a:endParaRPr lang="ru-RU" sz="4400" dirty="0"/>
          </a:p>
        </p:txBody>
      </p:sp>
      <p:sp>
        <p:nvSpPr>
          <p:cNvPr id="5" name="Заголовок 12"/>
          <p:cNvSpPr txBox="1">
            <a:spLocks/>
          </p:cNvSpPr>
          <p:nvPr/>
        </p:nvSpPr>
        <p:spPr>
          <a:xfrm>
            <a:off x="6643702" y="5715000"/>
            <a:ext cx="2500298" cy="1143000"/>
          </a:xfrm>
          <a:prstGeom prst="rect">
            <a:avLst/>
          </a:prstGeom>
        </p:spPr>
        <p:txBody>
          <a:bodyPr vert="horz" lIns="0" rIns="0" bIns="0" anchor="b">
            <a:normAutofit fontScale="825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uk-UA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uk-UA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uk-UA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uk-UA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     </a:t>
            </a:r>
            <a:r>
              <a:rPr kumimoji="0" lang="uk-UA" sz="1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Вч</a:t>
            </a:r>
            <a:r>
              <a:rPr kumimoji="0" lang="uk-UA" sz="1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r>
              <a:rPr kumimoji="0" lang="uk-UA" sz="19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uk-UA" sz="1900" b="0" i="0" u="none" strike="noStrike" kern="1200" cap="none" spc="0" normalizeH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Ротаєнко</a:t>
            </a:r>
            <a:r>
              <a:rPr kumimoji="0" lang="uk-UA" sz="19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О. С.</a:t>
            </a:r>
            <a:endParaRPr kumimoji="0" lang="ru-RU" sz="19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Карл-Фридрих Шинкель. Замок на берегу реки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428604"/>
            <a:ext cx="8143931" cy="6000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4071934" y="5786454"/>
            <a:ext cx="4857784" cy="1071546"/>
          </a:xfrm>
        </p:spPr>
        <p:txBody>
          <a:bodyPr>
            <a:normAutofit/>
          </a:bodyPr>
          <a:lstStyle/>
          <a:p>
            <a:r>
              <a:rPr lang="uk-UA" sz="1400" dirty="0" err="1" smtClean="0">
                <a:solidFill>
                  <a:schemeClr val="bg1"/>
                </a:solidFill>
              </a:rPr>
              <a:t>Вч</a:t>
            </a:r>
            <a:r>
              <a:rPr lang="uk-UA" sz="1400" dirty="0" smtClean="0">
                <a:solidFill>
                  <a:schemeClr val="bg1"/>
                </a:solidFill>
              </a:rPr>
              <a:t>. </a:t>
            </a:r>
            <a:r>
              <a:rPr lang="uk-UA" sz="1400" dirty="0" err="1" smtClean="0">
                <a:solidFill>
                  <a:schemeClr val="bg1"/>
                </a:solidFill>
              </a:rPr>
              <a:t>Ротаєнко</a:t>
            </a:r>
            <a:r>
              <a:rPr lang="uk-UA" sz="1400" dirty="0" smtClean="0">
                <a:solidFill>
                  <a:schemeClr val="bg1"/>
                </a:solidFill>
              </a:rPr>
              <a:t> О.С. 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Заголовок 2"/>
          <p:cNvSpPr txBox="1">
            <a:spLocks/>
          </p:cNvSpPr>
          <p:nvPr/>
        </p:nvSpPr>
        <p:spPr>
          <a:xfrm>
            <a:off x="571472" y="357166"/>
            <a:ext cx="7780210" cy="1428760"/>
          </a:xfrm>
          <a:prstGeom prst="rect">
            <a:avLst/>
          </a:prstGeom>
          <a:ln>
            <a:noFill/>
          </a:ln>
        </p:spPr>
        <p:txBody>
          <a:bodyPr vert="horz"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5600" b="1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tint val="90000"/>
                  <a:satMod val="120000"/>
                </a:schemeClr>
              </a:solidFill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72330" y="5715000"/>
            <a:ext cx="2071670" cy="1143000"/>
          </a:xfrm>
        </p:spPr>
        <p:txBody>
          <a:bodyPr/>
          <a:lstStyle/>
          <a:p>
            <a:r>
              <a:rPr lang="uk-UA" dirty="0" smtClean="0"/>
              <a:t>  </a:t>
            </a:r>
            <a:r>
              <a:rPr lang="uk-UA" sz="1400" dirty="0" err="1" smtClean="0">
                <a:solidFill>
                  <a:schemeClr val="bg1"/>
                </a:solidFill>
              </a:rPr>
              <a:t>Вч.Ротаєнко</a:t>
            </a:r>
            <a:r>
              <a:rPr lang="uk-UA" sz="1400" dirty="0" smtClean="0"/>
              <a:t> </a:t>
            </a:r>
            <a:r>
              <a:rPr lang="uk-UA" sz="1400" dirty="0" smtClean="0">
                <a:solidFill>
                  <a:schemeClr val="bg1"/>
                </a:solidFill>
              </a:rPr>
              <a:t>О.С.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uk-UA" sz="4000" dirty="0" smtClean="0"/>
              <a:t>Джозеф </a:t>
            </a:r>
            <a:r>
              <a:rPr lang="uk-UA" sz="4000" dirty="0" err="1" smtClean="0"/>
              <a:t>Мелорд</a:t>
            </a:r>
            <a:r>
              <a:rPr lang="uk-UA" sz="4000" dirty="0" smtClean="0"/>
              <a:t> </a:t>
            </a:r>
          </a:p>
          <a:p>
            <a:r>
              <a:rPr lang="uk-UA" sz="4000" dirty="0" smtClean="0"/>
              <a:t>Вільям </a:t>
            </a:r>
            <a:r>
              <a:rPr lang="uk-UA" sz="4000" dirty="0" err="1" smtClean="0"/>
              <a:t>Тернер</a:t>
            </a:r>
            <a:endParaRPr lang="uk-UA" sz="4000" dirty="0" smtClean="0"/>
          </a:p>
          <a:p>
            <a:pPr>
              <a:buNone/>
            </a:pPr>
            <a:r>
              <a:rPr lang="uk-UA" sz="4000" dirty="0" smtClean="0"/>
              <a:t>  (1775-1851</a:t>
            </a:r>
            <a:r>
              <a:rPr lang="uk-UA" dirty="0" smtClean="0"/>
              <a:t>)</a:t>
            </a:r>
            <a:endParaRPr lang="ru-RU" dirty="0"/>
          </a:p>
        </p:txBody>
      </p:sp>
      <p:pic>
        <p:nvPicPr>
          <p:cNvPr id="5" name="Содержимое 4" descr="английский художник Джозеф Тёрнер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85786" y="2000240"/>
            <a:ext cx="3357586" cy="4429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428596" y="714356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5000" b="0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</a:t>
            </a:r>
            <a:r>
              <a:rPr kumimoji="0" lang="uk-UA" sz="5000" b="0" i="0" u="none" strike="noStrike" kern="1200" cap="none" spc="0" normalizeH="0" baseline="0" noProof="0" smtClean="0">
                <a:ln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Англійський живопис</a:t>
            </a:r>
            <a:endParaRPr kumimoji="0" lang="ru-RU" sz="5000" b="0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60000"/>
                  <a:lumOff val="4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err="1" smtClean="0">
                <a:solidFill>
                  <a:schemeClr val="accent3"/>
                </a:solidFill>
              </a:rPr>
              <a:t>Милорад</a:t>
            </a:r>
            <a:r>
              <a:rPr lang="uk-UA" dirty="0" smtClean="0">
                <a:solidFill>
                  <a:schemeClr val="accent3"/>
                </a:solidFill>
              </a:rPr>
              <a:t> </a:t>
            </a:r>
            <a:r>
              <a:rPr lang="uk-UA" dirty="0" err="1" smtClean="0">
                <a:solidFill>
                  <a:schemeClr val="accent3"/>
                </a:solidFill>
              </a:rPr>
              <a:t>Тернер</a:t>
            </a:r>
            <a:r>
              <a:rPr lang="uk-UA" dirty="0" smtClean="0">
                <a:solidFill>
                  <a:schemeClr val="accent3"/>
                </a:solidFill>
              </a:rPr>
              <a:t>. Останній рейс корабля </a:t>
            </a:r>
            <a:r>
              <a:rPr lang="uk-UA" dirty="0" err="1" smtClean="0">
                <a:solidFill>
                  <a:schemeClr val="accent3"/>
                </a:solidFill>
              </a:rPr>
              <a:t>“Відважний”</a:t>
            </a:r>
            <a:endParaRPr lang="ru-RU" dirty="0">
              <a:solidFill>
                <a:schemeClr val="accent3"/>
              </a:solidFill>
            </a:endParaRPr>
          </a:p>
        </p:txBody>
      </p:sp>
      <p:pic>
        <p:nvPicPr>
          <p:cNvPr id="7" name="Содержимое 6" descr=" IGDA     ДЖОЗЕФ ТЁРНЕР. УЛИСС И ПОЛИФЕМ      "/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71472" y="1857364"/>
            <a:ext cx="7786741" cy="4272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4"/>
          <p:cNvSpPr txBox="1">
            <a:spLocks/>
          </p:cNvSpPr>
          <p:nvPr/>
        </p:nvSpPr>
        <p:spPr>
          <a:xfrm>
            <a:off x="7143768" y="5715000"/>
            <a:ext cx="2000232" cy="1143000"/>
          </a:xfrm>
          <a:prstGeom prst="rect">
            <a:avLst/>
          </a:prstGeom>
        </p:spPr>
        <p:txBody>
          <a:bodyPr vert="horz" lIns="0" rIns="0" bIns="0" anchor="b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5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   </a:t>
            </a:r>
            <a:r>
              <a:rPr lang="uk-UA" sz="1400" dirty="0" err="1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Вч.Ротаєнко</a:t>
            </a:r>
            <a:r>
              <a:rPr lang="uk-UA" sz="140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О.С.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    </a:t>
            </a:r>
            <a:r>
              <a:rPr lang="uk-UA" sz="54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Російський живопис</a:t>
            </a:r>
            <a:endParaRPr lang="ru-RU" sz="54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Текст 5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/>
        <p:txBody>
          <a:bodyPr>
            <a:normAutofit/>
          </a:bodyPr>
          <a:lstStyle/>
          <a:p>
            <a:r>
              <a:rPr lang="uk-UA" sz="3600" dirty="0" smtClean="0"/>
              <a:t>Айвазовський Іван Костянтинович</a:t>
            </a:r>
          </a:p>
          <a:p>
            <a:pPr>
              <a:buNone/>
            </a:pPr>
            <a:r>
              <a:rPr lang="uk-UA" sz="3600" dirty="0" smtClean="0"/>
              <a:t>   ( 1817 1900)</a:t>
            </a:r>
            <a:endParaRPr lang="ru-RU" sz="3600" dirty="0"/>
          </a:p>
        </p:txBody>
      </p:sp>
      <p:pic>
        <p:nvPicPr>
          <p:cNvPr id="8" name="Содержимое 7" descr="Aivazovsky portrait by Tyranov.jpg"/>
          <p:cNvPicPr>
            <a:picLocks noGrp="1"/>
          </p:cNvPicPr>
          <p:nvPr>
            <p:ph sz="quarter" idx="4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00562" y="2000240"/>
            <a:ext cx="4286280" cy="4360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Содержимое 4"/>
          <p:cNvSpPr txBox="1">
            <a:spLocks/>
          </p:cNvSpPr>
          <p:nvPr/>
        </p:nvSpPr>
        <p:spPr>
          <a:xfrm>
            <a:off x="6786578" y="6429396"/>
            <a:ext cx="2357422" cy="428604"/>
          </a:xfrm>
          <a:prstGeom prst="rect">
            <a:avLst/>
          </a:prstGeom>
        </p:spPr>
        <p:txBody>
          <a:bodyPr vert="horz" tIns="0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tabLst/>
              <a:defRPr/>
            </a:pPr>
            <a:r>
              <a:rPr lang="uk-UA" sz="1400" dirty="0" smtClean="0"/>
              <a:t>           </a:t>
            </a:r>
            <a:r>
              <a:rPr lang="uk-UA" sz="1400" dirty="0" err="1" smtClean="0">
                <a:solidFill>
                  <a:schemeClr val="bg1"/>
                </a:solidFill>
              </a:rPr>
              <a:t>Вч.Ротаєнко</a:t>
            </a:r>
            <a:r>
              <a:rPr lang="uk-UA" sz="1400" dirty="0" smtClean="0">
                <a:solidFill>
                  <a:schemeClr val="bg1"/>
                </a:solidFill>
              </a:rPr>
              <a:t> О.С.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tabLst/>
              <a:defRPr/>
            </a:pPr>
            <a:endParaRPr kumimoji="0" lang="uk-UA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29600" cy="1428752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 </a:t>
            </a:r>
            <a:r>
              <a:rPr lang="uk-UA" sz="53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І. Айвазовський . Весілля в   </a:t>
            </a:r>
            <a:br>
              <a:rPr lang="uk-UA" sz="53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</a:br>
            <a:r>
              <a:rPr lang="uk-UA" sz="53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   Україні</a:t>
            </a:r>
            <a:endParaRPr lang="ru-RU" sz="53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4" name="Содержимое 3" descr="https://upload.wikimedia.org/wikipedia/commons/a/a5/%D0%92%D0%B5%D1%81%D1%96%D0%BB%D0%BB%D1%8F_%D0%BD%D0%B0_%D0%A3%D0%BA%D1%80%D0%B0%D1%97%D0%BD%D1%96._%D0%90%D0%B9%D0%B2%D0%B0%D0%B7%D0%BE%D0%B2%D1%81%D0%BA%D0%B8%D0%B9._1892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472" y="2143117"/>
            <a:ext cx="7715304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7358082" y="5715000"/>
            <a:ext cx="1785918" cy="928710"/>
          </a:xfrm>
          <a:prstGeom prst="rect">
            <a:avLst/>
          </a:prstGeom>
        </p:spPr>
        <p:txBody>
          <a:bodyPr vert="horz" lIns="0" rIns="0" bIns="0" anchor="b">
            <a:normAutofit fontScale="975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5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uk-UA" sz="5000" b="0" i="0" u="none" strike="noStrike" kern="120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                    </a:t>
            </a:r>
            <a:r>
              <a:rPr kumimoji="0" lang="uk-UA" sz="1400" b="0" i="0" u="none" strike="noStrike" kern="1200" cap="none" spc="0" normalizeH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Вч</a:t>
            </a:r>
            <a:r>
              <a:rPr kumimoji="0" lang="uk-UA" sz="14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 </a:t>
            </a:r>
            <a:r>
              <a:rPr kumimoji="0" lang="uk-UA" sz="1400" b="0" i="0" u="none" strike="noStrike" kern="1200" cap="none" spc="0" normalizeH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Ротаєнко</a:t>
            </a:r>
            <a:r>
              <a:rPr kumimoji="0" lang="uk-UA" sz="14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О.С.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slow">
    <p:wheel spokes="3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00958" y="6143644"/>
            <a:ext cx="1643042" cy="500066"/>
          </a:xfrm>
        </p:spPr>
        <p:txBody>
          <a:bodyPr/>
          <a:lstStyle/>
          <a:p>
            <a:r>
              <a:rPr lang="uk-UA" dirty="0" smtClean="0"/>
              <a:t>               </a:t>
            </a:r>
            <a:r>
              <a:rPr lang="uk-UA" sz="1400" dirty="0" err="1" smtClean="0">
                <a:solidFill>
                  <a:schemeClr val="bg1"/>
                </a:solidFill>
              </a:rPr>
              <a:t>Вч.Ротаєнко</a:t>
            </a:r>
            <a:r>
              <a:rPr lang="uk-UA" sz="1400" dirty="0" smtClean="0">
                <a:solidFill>
                  <a:schemeClr val="bg1"/>
                </a:solidFill>
              </a:rPr>
              <a:t> О.С.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642918"/>
            <a:ext cx="7772400" cy="5357850"/>
          </a:xfrm>
        </p:spPr>
        <p:txBody>
          <a:bodyPr>
            <a:normAutofit/>
          </a:bodyPr>
          <a:lstStyle/>
          <a:p>
            <a:r>
              <a:rPr lang="uk-UA" sz="4000" dirty="0" smtClean="0">
                <a:solidFill>
                  <a:schemeClr val="accent4"/>
                </a:solidFill>
              </a:rPr>
              <a:t>Мета</a:t>
            </a:r>
            <a:r>
              <a:rPr lang="uk-UA" dirty="0" smtClean="0">
                <a:solidFill>
                  <a:schemeClr val="accent4"/>
                </a:solidFill>
              </a:rPr>
              <a:t> </a:t>
            </a:r>
            <a:r>
              <a:rPr lang="uk-UA" dirty="0" smtClean="0"/>
              <a:t>: </a:t>
            </a:r>
            <a:r>
              <a:rPr lang="uk-UA" sz="2400" dirty="0" smtClean="0"/>
              <a:t>поглибити знання учнів із теорії літератури, допомогти їм зрозуміти специфіку романтичного світосприйняття й засвоїти естетичні принципи романтизму; </a:t>
            </a:r>
          </a:p>
          <a:p>
            <a:r>
              <a:rPr lang="uk-UA" sz="2400" dirty="0" smtClean="0"/>
              <a:t>показати багатство і розмаїття літератури романтизму, ознайомити з найвидатнішими представниками;</a:t>
            </a:r>
          </a:p>
          <a:p>
            <a:r>
              <a:rPr lang="uk-UA" sz="2400" dirty="0" smtClean="0"/>
              <a:t>навчати готувати повідомлення на </a:t>
            </a:r>
            <a:r>
              <a:rPr lang="uk-UA" sz="2400" dirty="0" err="1" smtClean="0"/>
              <a:t>культорологічну</a:t>
            </a:r>
            <a:r>
              <a:rPr lang="uk-UA" sz="2400" dirty="0" smtClean="0"/>
              <a:t> тему;</a:t>
            </a:r>
          </a:p>
          <a:p>
            <a:r>
              <a:rPr lang="uk-UA" sz="2400" dirty="0" smtClean="0"/>
              <a:t>розвивати навички конспектування, логічного мислення, зв</a:t>
            </a:r>
            <a:r>
              <a:rPr lang="uk-UA" sz="2400" dirty="0" smtClean="0">
                <a:latin typeface="Calibri"/>
              </a:rPr>
              <a:t>'</a:t>
            </a:r>
            <a:r>
              <a:rPr lang="uk-UA" sz="2400" dirty="0" smtClean="0"/>
              <a:t>язного мовлення;</a:t>
            </a:r>
          </a:p>
          <a:p>
            <a:r>
              <a:rPr lang="uk-UA" sz="2400" dirty="0" smtClean="0"/>
              <a:t>сприяти вихованню уміння накопичувати науковий матеріал.</a:t>
            </a:r>
          </a:p>
          <a:p>
            <a:endParaRPr lang="uk-UA" sz="2400" dirty="0" smtClean="0"/>
          </a:p>
          <a:p>
            <a:endParaRPr lang="uk-UA" dirty="0" smtClean="0"/>
          </a:p>
          <a:p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500034" y="428604"/>
            <a:ext cx="7772400" cy="1214446"/>
          </a:xfrm>
          <a:prstGeom prst="rect">
            <a:avLst/>
          </a:prstGeom>
          <a:ln>
            <a:noFill/>
          </a:ln>
        </p:spPr>
        <p:txBody>
          <a:bodyPr vert="horz" lIns="0" tIns="0" r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5600" b="1" i="0" u="none" strike="noStrike" kern="1200" cap="none" spc="0" normalizeH="0" baseline="0" noProof="0" dirty="0" smtClean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  </a:t>
            </a:r>
            <a:endParaRPr kumimoji="0" lang="ru-RU" sz="5600" b="1" i="0" u="none" strike="noStrike" kern="1200" cap="none" spc="0" normalizeH="0" baseline="0" noProof="0" dirty="0">
              <a:ln w="635">
                <a:noFill/>
              </a:ln>
              <a:solidFill>
                <a:schemeClr val="accent4">
                  <a:tint val="90000"/>
                  <a:satMod val="125000"/>
                </a:schemeClr>
              </a:solidFill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000892" y="5715000"/>
            <a:ext cx="2143108" cy="857272"/>
          </a:xfrm>
        </p:spPr>
        <p:txBody>
          <a:bodyPr>
            <a:normAutofit/>
          </a:bodyPr>
          <a:lstStyle/>
          <a:p>
            <a:r>
              <a:rPr lang="uk-UA" sz="1400" dirty="0" smtClean="0"/>
              <a:t>             </a:t>
            </a:r>
            <a:r>
              <a:rPr lang="uk-UA" sz="1400" dirty="0" err="1" smtClean="0">
                <a:solidFill>
                  <a:schemeClr val="bg1"/>
                </a:solidFill>
              </a:rPr>
              <a:t>Вч.Ротаєнко</a:t>
            </a:r>
            <a:r>
              <a:rPr lang="uk-UA" sz="1400" dirty="0" smtClean="0">
                <a:solidFill>
                  <a:schemeClr val="bg1"/>
                </a:solidFill>
              </a:rPr>
              <a:t> О.С.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uk-UA" sz="4400" dirty="0" err="1" smtClean="0"/>
              <a:t>Фрасіско</a:t>
            </a:r>
            <a:r>
              <a:rPr lang="uk-UA" sz="4400" dirty="0" smtClean="0"/>
              <a:t>  Хосе  де      Гойя (1746-1828)</a:t>
            </a:r>
            <a:endParaRPr lang="ru-RU" sz="4400" dirty="0"/>
          </a:p>
        </p:txBody>
      </p:sp>
      <p:pic>
        <p:nvPicPr>
          <p:cNvPr id="7" name="Содержимое 6" descr="https://upload.wikimedia.org/wikipedia/commons/thumb/b/bf/Vicente_L%C3%B3pez_Porta%C3%B1a_-_el_pintor_Francisco_de_Goya.jpg/180px-Vicente_L%C3%B3pez_Porta%C3%B1a_-_el_pintor_Francisco_de_Goya.jpg"/>
          <p:cNvPicPr>
            <a:picLocks noGrp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286380" y="2143116"/>
            <a:ext cx="3286147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3"/>
          <p:cNvSpPr txBox="1">
            <a:spLocks/>
          </p:cNvSpPr>
          <p:nvPr/>
        </p:nvSpPr>
        <p:spPr>
          <a:xfrm>
            <a:off x="428596" y="714356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5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</a:t>
            </a:r>
            <a:r>
              <a:rPr kumimoji="0" lang="uk-UA" sz="5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Іспанський</a:t>
            </a:r>
            <a:r>
              <a:rPr kumimoji="0" lang="uk-UA" sz="5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uk-UA" sz="5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живопис</a:t>
            </a:r>
            <a:endParaRPr kumimoji="0" lang="ru-RU" sz="5400" b="0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60000"/>
                  <a:lumOff val="4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 </a:t>
            </a:r>
            <a:r>
              <a:rPr lang="en-US" dirty="0" smtClean="0"/>
              <a:t>    </a:t>
            </a:r>
            <a:r>
              <a:rPr lang="uk-UA" b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Ф.Гойя. Родина короля</a:t>
            </a:r>
            <a:r>
              <a:rPr lang="en-US" b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   </a:t>
            </a:r>
            <a:br>
              <a:rPr lang="en-US" b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</a:br>
            <a:r>
              <a:rPr lang="en-US" b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      </a:t>
            </a:r>
            <a:r>
              <a:rPr lang="uk-UA" b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Карлоса</a:t>
            </a:r>
            <a:r>
              <a:rPr lang="en-US" b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 IV</a:t>
            </a:r>
            <a:endParaRPr lang="ru-RU" b="1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4" name="Содержимое 3" descr="https://upload.wikimedia.org/wikipedia/commons/thumb/f/fc/Francisco_de_Goya_y_Lucientes_054.jpg/800px-Francisco_de_Goya_y_Lucientes_054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472" y="2071678"/>
            <a:ext cx="8286808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7572396" y="5715000"/>
            <a:ext cx="1571604" cy="928710"/>
          </a:xfrm>
          <a:prstGeom prst="rect">
            <a:avLst/>
          </a:prstGeom>
        </p:spPr>
        <p:txBody>
          <a:bodyPr vert="horz" lIns="0" rIns="0" bIns="0" anchor="b">
            <a:normAutofit fontScale="975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5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5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</a:t>
            </a:r>
            <a:r>
              <a:rPr kumimoji="0" lang="uk-UA" sz="5000" b="0" i="0" u="none" strike="noStrike" kern="120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                  </a:t>
            </a:r>
            <a:r>
              <a:rPr kumimoji="0" lang="uk-UA" sz="1400" b="0" i="0" u="none" strike="noStrike" kern="1200" cap="none" spc="0" normalizeH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Вч</a:t>
            </a:r>
            <a:r>
              <a:rPr kumimoji="0" lang="uk-UA" sz="14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 </a:t>
            </a:r>
            <a:r>
              <a:rPr kumimoji="0" lang="uk-UA" sz="1400" b="0" i="0" u="none" strike="noStrike" kern="1200" cap="none" spc="0" normalizeH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Ротаєнко</a:t>
            </a:r>
            <a:r>
              <a:rPr kumimoji="0" lang="uk-UA" sz="14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О.С</a:t>
            </a: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  </a:t>
            </a:r>
            <a:r>
              <a:rPr lang="uk-UA" sz="49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Представники романтизму в </a:t>
            </a:r>
            <a:br>
              <a:rPr lang="uk-UA" sz="49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</a:br>
            <a:r>
              <a:rPr lang="uk-UA" sz="49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  літературі</a:t>
            </a:r>
            <a:endParaRPr lang="ru-RU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785926"/>
          <a:ext cx="8229600" cy="45720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Заголовок 1"/>
          <p:cNvSpPr txBox="1">
            <a:spLocks/>
          </p:cNvSpPr>
          <p:nvPr/>
        </p:nvSpPr>
        <p:spPr>
          <a:xfrm>
            <a:off x="6929454" y="6000768"/>
            <a:ext cx="2214546" cy="642942"/>
          </a:xfrm>
          <a:prstGeom prst="rect">
            <a:avLst/>
          </a:prstGeom>
        </p:spPr>
        <p:txBody>
          <a:bodyPr vert="horz" lIns="0" rIns="0" bIns="0" anchor="b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uk-UA" sz="1400" b="0" i="0" u="none" strike="noStrike" kern="120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</a:t>
            </a:r>
            <a:r>
              <a:rPr kumimoji="0" lang="uk-UA" sz="1400" b="0" i="0" u="none" strike="noStrike" kern="1200" cap="none" spc="0" normalizeH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Вч</a:t>
            </a:r>
            <a:r>
              <a:rPr kumimoji="0" lang="uk-UA" sz="14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 </a:t>
            </a:r>
            <a:r>
              <a:rPr kumimoji="0" lang="uk-UA" sz="1400" b="0" i="0" u="none" strike="noStrike" kern="1200" cap="none" spc="0" normalizeH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Ротаєнко</a:t>
            </a:r>
            <a:r>
              <a:rPr kumimoji="0" lang="uk-UA" sz="14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О С.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Percy Bysshe Shelley by Alfred Clint crop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000760" y="1928802"/>
            <a:ext cx="2672066" cy="3786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George Gordon Byron, 6th Baron Byron by Richard Westall (2)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14678" y="2428868"/>
            <a:ext cx="2571768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Sir Walter Scott - Raeburn-2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3000372"/>
            <a:ext cx="2714645" cy="3467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 </a:t>
            </a:r>
            <a:r>
              <a:rPr lang="uk-UA" sz="44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Представники романтизму Англії: В.Скотт, </a:t>
            </a:r>
            <a:r>
              <a:rPr lang="uk-UA" sz="4400" dirty="0" err="1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Дж.Байрон</a:t>
            </a:r>
            <a:r>
              <a:rPr lang="uk-UA" sz="44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, П.Шеллі</a:t>
            </a:r>
            <a:endParaRPr lang="ru-RU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" name="Заголовок 6"/>
          <p:cNvSpPr txBox="1">
            <a:spLocks/>
          </p:cNvSpPr>
          <p:nvPr/>
        </p:nvSpPr>
        <p:spPr>
          <a:xfrm>
            <a:off x="7572396" y="5715016"/>
            <a:ext cx="1571604" cy="857256"/>
          </a:xfrm>
          <a:prstGeom prst="rect">
            <a:avLst/>
          </a:prstGeom>
        </p:spPr>
        <p:txBody>
          <a:bodyPr vert="horz" lIns="0" rIns="0" bIns="0" anchor="b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1400" dirty="0" smtClean="0"/>
              <a:t>                                               </a:t>
            </a:r>
            <a:r>
              <a:rPr lang="uk-UA" sz="1400" dirty="0" err="1" smtClean="0">
                <a:solidFill>
                  <a:schemeClr val="bg1"/>
                </a:solidFill>
              </a:rPr>
              <a:t>Вч.Ротаєнко</a:t>
            </a:r>
            <a:r>
              <a:rPr lang="uk-UA" sz="1400" dirty="0" smtClean="0">
                <a:solidFill>
                  <a:schemeClr val="bg1"/>
                </a:solidFill>
              </a:rPr>
              <a:t> О.С.</a:t>
            </a:r>
            <a:endParaRPr lang="ru-RU" sz="1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  </a:t>
            </a:r>
            <a:r>
              <a:rPr lang="uk-UA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Німеччини : Брати Грімм,     Е.Гофман, Г.Гейне</a:t>
            </a:r>
            <a:endParaRPr lang="ru-RU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4" name="Содержимое 3" descr="https://upload.wikimedia.org/wikipedia/commons/thumb/f/ff/Grimm.jpg/220px-Grimm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1928802"/>
            <a:ext cx="2786082" cy="303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ETA-Hoffmann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57554" y="3357562"/>
            <a:ext cx="2571768" cy="3038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Картинки по запросу генріх гейне фото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72198" y="1714488"/>
            <a:ext cx="2786082" cy="3071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7500958" y="5684520"/>
            <a:ext cx="1643042" cy="959190"/>
          </a:xfrm>
          <a:prstGeom prst="rect">
            <a:avLst/>
          </a:prstGeom>
        </p:spPr>
        <p:txBody>
          <a:bodyPr vert="horz" lIns="0" rIns="0" bIns="0" anchor="b">
            <a:normAutofit fontScale="975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5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</a:t>
            </a:r>
            <a:r>
              <a:rPr kumimoji="0" lang="uk-UA" sz="5000" b="0" i="0" u="none" strike="noStrike" kern="120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                     </a:t>
            </a:r>
            <a:r>
              <a:rPr kumimoji="0" lang="uk-UA" sz="1400" b="0" i="0" u="none" strike="noStrike" kern="1200" cap="none" spc="0" normalizeH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Вч</a:t>
            </a:r>
            <a:r>
              <a:rPr kumimoji="0" lang="uk-UA" sz="14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 </a:t>
            </a:r>
            <a:r>
              <a:rPr kumimoji="0" lang="uk-UA" sz="1400" b="0" i="0" u="none" strike="noStrike" kern="1200" cap="none" spc="0" normalizeH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Ротаєнко</a:t>
            </a:r>
            <a:r>
              <a:rPr kumimoji="0" lang="uk-UA" sz="14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О.С.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slow">
    <p:split dir="in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 </a:t>
            </a:r>
            <a:r>
              <a:rPr lang="uk-UA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Франції:Жорж Санд,В.Гюго,</a:t>
            </a:r>
            <a:br>
              <a:rPr lang="uk-UA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</a:br>
            <a:r>
              <a:rPr lang="uk-UA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  П.Меріме</a:t>
            </a:r>
            <a:endParaRPr lang="ru-RU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4" name="Содержимое 3" descr="http://javalibre.com.ua/public/img/portraits/george_sand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2214554"/>
            <a:ext cx="2714644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Картинки по запросу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14678" y="2143116"/>
            <a:ext cx="2714644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Проспер Мериме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72198" y="2214554"/>
            <a:ext cx="2714612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6929454" y="5715000"/>
            <a:ext cx="2214546" cy="928710"/>
          </a:xfrm>
          <a:prstGeom prst="rect">
            <a:avLst/>
          </a:prstGeom>
        </p:spPr>
        <p:txBody>
          <a:bodyPr vert="horz" lIns="0" rIns="0" bIns="0" anchor="b">
            <a:normAutofit fontScale="975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5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uk-UA" sz="5000" b="0" i="0" u="none" strike="noStrike" kern="120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                   </a:t>
            </a:r>
            <a:r>
              <a:rPr kumimoji="0" lang="uk-UA" sz="1400" b="0" i="0" u="none" strike="noStrike" kern="1200" cap="none" spc="0" normalizeH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Вч.Ротаєнко</a:t>
            </a:r>
            <a:r>
              <a:rPr kumimoji="0" lang="uk-UA" sz="14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О.С.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 </a:t>
            </a:r>
            <a:r>
              <a:rPr lang="uk-UA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Польщі: А.Міцкевич, Ю.Словацький, З.</a:t>
            </a:r>
            <a:r>
              <a:rPr lang="uk-UA" dirty="0" err="1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Красінський</a:t>
            </a:r>
            <a:endParaRPr lang="ru-RU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4" name="Содержимое 3" descr="https://upload.wikimedia.org/wikipedia/commons/9/9c/Adam_Mickiewicz_wed%C5%82ug_dagerotypu_paryskiego_z_1842_roku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2000240"/>
            <a:ext cx="2357454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Juliusz Slowacki by Barwicki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00364" y="1928802"/>
            <a:ext cx="2500330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Зигмунт Красінський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57884" y="1928802"/>
            <a:ext cx="2738440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6786578" y="5715000"/>
            <a:ext cx="2357422" cy="928710"/>
          </a:xfrm>
          <a:prstGeom prst="rect">
            <a:avLst/>
          </a:prstGeom>
        </p:spPr>
        <p:txBody>
          <a:bodyPr vert="horz" lIns="0" rIns="0" bIns="0" anchor="b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uk-UA" sz="14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                 </a:t>
            </a:r>
            <a:r>
              <a:rPr kumimoji="0" lang="uk-UA" sz="1400" b="0" i="0" u="none" strike="noStrike" kern="1200" cap="none" spc="0" normalizeH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Вч.Ротаєнко</a:t>
            </a:r>
            <a:r>
              <a:rPr kumimoji="0" lang="uk-UA" sz="14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О.С.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367590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 </a:t>
            </a:r>
            <a:r>
              <a:rPr lang="uk-UA" sz="44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України: Є </a:t>
            </a:r>
            <a:r>
              <a:rPr lang="uk-UA" sz="4400" dirty="0" err="1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.Гребінка</a:t>
            </a:r>
            <a:r>
              <a:rPr lang="uk-UA" sz="44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,М.Максимович, </a:t>
            </a:r>
            <a:br>
              <a:rPr lang="uk-UA" sz="44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</a:br>
            <a:r>
              <a:rPr lang="uk-UA" sz="44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 І.Вагилевич </a:t>
            </a:r>
            <a:endParaRPr lang="ru-RU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4" name="Содержимое 3" descr="Гребінка Євген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2786058"/>
            <a:ext cx="2381250" cy="310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Mikhail A. Maksimovich.jpe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14678" y="2357430"/>
            <a:ext cx="2286000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Картинки по запросу фото і вагилевича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5008" y="1571612"/>
            <a:ext cx="2171700" cy="268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7429520" y="5490410"/>
            <a:ext cx="1714480" cy="11533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lang="uk-UA" sz="28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                                   </a:t>
            </a:r>
            <a:r>
              <a:rPr lang="uk-UA" sz="1400" dirty="0" err="1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Вч.Ротаєнко</a:t>
            </a:r>
            <a:r>
              <a:rPr lang="uk-UA" sz="140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О.С.</a:t>
            </a:r>
            <a:r>
              <a:rPr kumimoji="0" lang="uk-UA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  </a:t>
            </a:r>
            <a:r>
              <a:rPr lang="uk-UA" sz="60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Романтизм у музиці</a:t>
            </a:r>
            <a:endParaRPr lang="ru-RU" sz="6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uk-UA" sz="4800" dirty="0" smtClean="0"/>
              <a:t>Роберт</a:t>
            </a:r>
          </a:p>
          <a:p>
            <a:pPr>
              <a:buNone/>
            </a:pPr>
            <a:r>
              <a:rPr lang="uk-UA" sz="4800" dirty="0" smtClean="0"/>
              <a:t> </a:t>
            </a:r>
            <a:r>
              <a:rPr lang="uk-UA" sz="4800" dirty="0" err="1" smtClean="0"/>
              <a:t>Шуман</a:t>
            </a:r>
            <a:endParaRPr lang="ru-RU" sz="4800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2" descr="Robert Schumann 1839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4" y="1928802"/>
            <a:ext cx="3500462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6929454" y="6000768"/>
            <a:ext cx="2214546" cy="857232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28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         </a:t>
            </a:r>
            <a:r>
              <a:rPr lang="uk-UA" sz="1400" dirty="0" err="1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Вч.Ротаєнко</a:t>
            </a:r>
            <a:r>
              <a:rPr lang="uk-UA" sz="140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О.С.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1489922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err="1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Франц</a:t>
            </a:r>
            <a:r>
              <a:rPr lang="uk-UA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 Шуберт            </a:t>
            </a:r>
            <a:r>
              <a:rPr lang="uk-UA" dirty="0" err="1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Фредерік</a:t>
            </a:r>
            <a:r>
              <a:rPr lang="uk-UA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    </a:t>
            </a:r>
            <a:br>
              <a:rPr lang="uk-UA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</a:br>
            <a:r>
              <a:rPr lang="uk-UA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                                        Шопен</a:t>
            </a:r>
            <a:endParaRPr lang="ru-RU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5" name="Содержимое 4" descr="Robert Schumann 1839.jpg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42910" y="2143116"/>
            <a:ext cx="3929090" cy="41434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одержимое 5" descr="Chopin, by Wodzinska.JPG"/>
          <p:cNvPicPr>
            <a:picLocks noGrp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072066" y="2071678"/>
            <a:ext cx="3571900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7215206" y="5715000"/>
            <a:ext cx="1928794" cy="928710"/>
          </a:xfrm>
          <a:prstGeom prst="rect">
            <a:avLst/>
          </a:prstGeom>
        </p:spPr>
        <p:txBody>
          <a:bodyPr vert="horz" lIns="0" rIns="0" bIns="0" anchor="b">
            <a:normAutofit fontScale="975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5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                      </a:t>
            </a:r>
            <a:r>
              <a:rPr lang="uk-UA" sz="1400" dirty="0" err="1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Вч</a:t>
            </a:r>
            <a:r>
              <a:rPr lang="uk-UA" sz="140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. </a:t>
            </a:r>
            <a:r>
              <a:rPr lang="uk-UA" sz="1400" dirty="0" err="1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Ротаєнко</a:t>
            </a:r>
            <a:r>
              <a:rPr lang="uk-UA" sz="140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О.С.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6000" dirty="0" smtClean="0"/>
              <a:t>Романтики розуміли культуру як розвиток свободи при взаємодії душі  і природи.</a:t>
            </a:r>
            <a:br>
              <a:rPr lang="uk-UA" sz="6000" dirty="0" smtClean="0"/>
            </a:br>
            <a:r>
              <a:rPr lang="uk-UA" sz="6000" dirty="0" smtClean="0"/>
              <a:t>                                                                     Т.</a:t>
            </a:r>
            <a:r>
              <a:rPr lang="uk-UA" sz="6000" dirty="0" err="1" smtClean="0"/>
              <a:t>Бовсунівська</a:t>
            </a:r>
            <a:r>
              <a:rPr lang="uk-UA" sz="6000" dirty="0" smtClean="0"/>
              <a:t>, </a:t>
            </a:r>
            <a:br>
              <a:rPr lang="uk-UA" sz="6000" dirty="0" smtClean="0"/>
            </a:br>
            <a:r>
              <a:rPr lang="uk-UA" sz="6000" dirty="0" smtClean="0"/>
              <a:t>                                                                     український літературознавець</a:t>
            </a:r>
            <a:br>
              <a:rPr lang="uk-UA" sz="6000" dirty="0" smtClean="0"/>
            </a:br>
            <a:r>
              <a:rPr lang="uk-UA" sz="6000" dirty="0" smtClean="0"/>
              <a:t>                                         </a:t>
            </a:r>
            <a:br>
              <a:rPr lang="uk-UA" sz="6000" dirty="0" smtClean="0"/>
            </a:br>
            <a:r>
              <a:rPr lang="uk-UA" sz="6000" dirty="0" smtClean="0"/>
              <a:t>Романтизм </a:t>
            </a:r>
            <a:r>
              <a:rPr lang="uk-UA" sz="6000" dirty="0" err="1" smtClean="0"/>
              <a:t>вікрив</a:t>
            </a:r>
            <a:r>
              <a:rPr lang="uk-UA" sz="6000" dirty="0" smtClean="0"/>
              <a:t> внутрішню безмежність індивідуальної особистості, </a:t>
            </a:r>
            <a:r>
              <a:rPr lang="uk-UA" sz="6000" dirty="0" err="1" smtClean="0"/>
              <a:t>“суб'єктивну”</a:t>
            </a:r>
            <a:r>
              <a:rPr lang="uk-UA" sz="6000" dirty="0" smtClean="0"/>
              <a:t> людину з її глибиною, складністю і невичерпністю.</a:t>
            </a:r>
            <a:br>
              <a:rPr lang="uk-UA" sz="6000" dirty="0" smtClean="0"/>
            </a:br>
            <a:r>
              <a:rPr lang="uk-UA" sz="6000" dirty="0" smtClean="0"/>
              <a:t>                                                                        А.</a:t>
            </a:r>
            <a:r>
              <a:rPr lang="uk-UA" sz="6000" dirty="0" err="1" smtClean="0"/>
              <a:t>Анікст</a:t>
            </a:r>
            <a:r>
              <a:rPr lang="uk-UA" sz="6000" dirty="0" smtClean="0"/>
              <a:t>.</a:t>
            </a:r>
            <a:br>
              <a:rPr lang="uk-UA" sz="6000" dirty="0" smtClean="0"/>
            </a:br>
            <a:r>
              <a:rPr lang="uk-UA" sz="6000" dirty="0" smtClean="0"/>
              <a:t>                                                                        Російський літературознавець</a:t>
            </a:r>
            <a:br>
              <a:rPr lang="uk-UA" sz="6000" dirty="0" smtClean="0"/>
            </a:br>
            <a:r>
              <a:rPr lang="uk-UA" sz="6000" dirty="0" smtClean="0"/>
              <a:t> </a:t>
            </a:r>
            <a:br>
              <a:rPr lang="uk-UA" sz="6000" dirty="0" smtClean="0"/>
            </a:br>
            <a:r>
              <a:rPr lang="uk-UA" sz="6000" dirty="0" smtClean="0"/>
              <a:t/>
            </a:r>
            <a:br>
              <a:rPr lang="uk-UA" sz="6000" dirty="0" smtClean="0"/>
            </a:br>
            <a:r>
              <a:rPr lang="uk-UA" sz="6000" dirty="0" smtClean="0"/>
              <a:t/>
            </a:r>
            <a:br>
              <a:rPr lang="uk-UA" sz="6000" dirty="0" smtClean="0"/>
            </a:br>
            <a:r>
              <a:rPr lang="ru-RU" sz="6000" dirty="0" smtClean="0"/>
              <a:t/>
            </a:r>
            <a:br>
              <a:rPr lang="ru-RU" sz="6000" dirty="0" smtClean="0"/>
            </a:br>
            <a:r>
              <a:rPr lang="uk-UA" sz="6000" dirty="0" smtClean="0"/>
              <a:t>Романтики розуміли культуру як розвиток свободи при взаємодії душі  і природи.</a:t>
            </a:r>
            <a:br>
              <a:rPr lang="uk-UA" sz="6000" dirty="0" smtClean="0"/>
            </a:br>
            <a:r>
              <a:rPr lang="uk-UA" sz="6000" dirty="0" smtClean="0"/>
              <a:t>                                                                     Т.</a:t>
            </a:r>
            <a:r>
              <a:rPr lang="uk-UA" sz="6000" dirty="0" err="1" smtClean="0"/>
              <a:t>Бовсунівська</a:t>
            </a:r>
            <a:r>
              <a:rPr lang="uk-UA" sz="6000" dirty="0" smtClean="0"/>
              <a:t>, </a:t>
            </a:r>
            <a:br>
              <a:rPr lang="uk-UA" sz="6000" dirty="0" smtClean="0"/>
            </a:br>
            <a:r>
              <a:rPr lang="uk-UA" sz="6000" dirty="0" smtClean="0"/>
              <a:t>                                                                     український літературознавець</a:t>
            </a:r>
            <a:br>
              <a:rPr lang="uk-UA" sz="6000" dirty="0" smtClean="0"/>
            </a:br>
            <a:r>
              <a:rPr lang="uk-UA" sz="6000" dirty="0" smtClean="0"/>
              <a:t>                                         </a:t>
            </a:r>
            <a:br>
              <a:rPr lang="uk-UA" sz="6000" dirty="0" smtClean="0"/>
            </a:br>
            <a:r>
              <a:rPr lang="uk-UA" sz="6000" dirty="0" smtClean="0"/>
              <a:t>Романтизм </a:t>
            </a:r>
            <a:r>
              <a:rPr lang="uk-UA" sz="6000" dirty="0" err="1" smtClean="0"/>
              <a:t>вікрив</a:t>
            </a:r>
            <a:r>
              <a:rPr lang="uk-UA" sz="6000" dirty="0" smtClean="0"/>
              <a:t> внутрішню безмежність індивідуальної особистості, </a:t>
            </a:r>
            <a:r>
              <a:rPr lang="uk-UA" sz="6000" dirty="0" err="1" smtClean="0"/>
              <a:t>“суб'єктивну”</a:t>
            </a:r>
            <a:r>
              <a:rPr lang="uk-UA" sz="6000" dirty="0" smtClean="0"/>
              <a:t> людину з її глибиною, складністю і невичерпністю.</a:t>
            </a:r>
            <a:br>
              <a:rPr lang="uk-UA" sz="6000" dirty="0" smtClean="0"/>
            </a:br>
            <a:r>
              <a:rPr lang="uk-UA" sz="6000" dirty="0" smtClean="0"/>
              <a:t>                                                                        А.</a:t>
            </a:r>
            <a:r>
              <a:rPr lang="uk-UA" sz="6000" dirty="0" err="1" smtClean="0"/>
              <a:t>Анікст</a:t>
            </a:r>
            <a:r>
              <a:rPr lang="uk-UA" sz="6000" dirty="0" smtClean="0"/>
              <a:t>.</a:t>
            </a:r>
            <a:br>
              <a:rPr lang="uk-UA" sz="6000" dirty="0" smtClean="0"/>
            </a:br>
            <a:r>
              <a:rPr lang="uk-UA" sz="6000" dirty="0" smtClean="0"/>
              <a:t>                                                                        Російський літературознавець</a:t>
            </a:r>
            <a:br>
              <a:rPr lang="uk-UA" sz="6000" dirty="0" smtClean="0"/>
            </a:br>
            <a:r>
              <a:rPr lang="uk-UA" sz="6000" dirty="0" smtClean="0"/>
              <a:t> </a:t>
            </a:r>
            <a:br>
              <a:rPr lang="uk-UA" sz="6000" dirty="0" smtClean="0"/>
            </a:br>
            <a:r>
              <a:rPr lang="uk-UA" sz="6000" dirty="0" smtClean="0"/>
              <a:t/>
            </a:r>
            <a:br>
              <a:rPr lang="uk-UA" sz="6000" dirty="0" smtClean="0"/>
            </a:br>
            <a:r>
              <a:rPr lang="uk-UA" sz="6000" dirty="0" smtClean="0"/>
              <a:t/>
            </a:r>
            <a:br>
              <a:rPr lang="uk-UA" sz="6000" dirty="0" smtClean="0"/>
            </a:br>
            <a:r>
              <a:rPr lang="ru-RU" sz="6000" dirty="0" smtClean="0"/>
              <a:t/>
            </a:r>
            <a:br>
              <a:rPr lang="ru-RU" sz="6000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357166"/>
            <a:ext cx="7772400" cy="5214974"/>
          </a:xfrm>
        </p:spPr>
        <p:txBody>
          <a:bodyPr>
            <a:noAutofit/>
          </a:bodyPr>
          <a:lstStyle/>
          <a:p>
            <a:r>
              <a:rPr lang="uk-UA" sz="2400" b="1" i="1" dirty="0" smtClean="0"/>
              <a:t>Романтики розуміли культуру як розвиток свободи при взаємодії душі  і природи.</a:t>
            </a:r>
          </a:p>
          <a:p>
            <a:r>
              <a:rPr lang="uk-UA" sz="2400" b="1" i="1" dirty="0" smtClean="0"/>
              <a:t>                                            Т.</a:t>
            </a:r>
            <a:r>
              <a:rPr lang="uk-UA" sz="2400" b="1" i="1" dirty="0" err="1" smtClean="0"/>
              <a:t>Бовсунівська</a:t>
            </a:r>
            <a:r>
              <a:rPr lang="uk-UA" sz="2400" b="1" i="1" dirty="0" smtClean="0"/>
              <a:t>, </a:t>
            </a:r>
          </a:p>
          <a:p>
            <a:r>
              <a:rPr lang="uk-UA" sz="2400" b="1" i="1" dirty="0" smtClean="0"/>
              <a:t>                                   український     літературознавець</a:t>
            </a:r>
          </a:p>
          <a:p>
            <a:r>
              <a:rPr lang="uk-UA" sz="2400" b="1" i="1" dirty="0" smtClean="0"/>
              <a:t>                                         </a:t>
            </a:r>
          </a:p>
          <a:p>
            <a:r>
              <a:rPr lang="uk-UA" sz="2400" b="1" i="1" dirty="0" smtClean="0"/>
              <a:t>Романтизм відкрив внутрішню безмежність індивідуальної особистості, </a:t>
            </a:r>
            <a:r>
              <a:rPr lang="uk-UA" sz="2400" b="1" i="1" dirty="0" err="1" smtClean="0"/>
              <a:t>“суб</a:t>
            </a:r>
            <a:r>
              <a:rPr lang="uk-UA" sz="2400" b="1" i="1" dirty="0" err="1" smtClean="0">
                <a:latin typeface="Calibri"/>
              </a:rPr>
              <a:t>'</a:t>
            </a:r>
            <a:r>
              <a:rPr lang="uk-UA" sz="2400" b="1" i="1" dirty="0" err="1" smtClean="0"/>
              <a:t>єктивну”</a:t>
            </a:r>
            <a:r>
              <a:rPr lang="uk-UA" sz="2400" b="1" i="1" dirty="0" smtClean="0"/>
              <a:t> людину з її глибиною, складністю і невичерпністю.</a:t>
            </a:r>
          </a:p>
          <a:p>
            <a:r>
              <a:rPr lang="uk-UA" sz="2400" b="1" i="1" dirty="0" smtClean="0"/>
              <a:t>                                           А.</a:t>
            </a:r>
            <a:r>
              <a:rPr lang="uk-UA" sz="2400" b="1" i="1" dirty="0" err="1" smtClean="0"/>
              <a:t>Анікст</a:t>
            </a:r>
            <a:r>
              <a:rPr lang="uk-UA" sz="2400" b="1" i="1" dirty="0" smtClean="0"/>
              <a:t>.</a:t>
            </a:r>
          </a:p>
          <a:p>
            <a:r>
              <a:rPr lang="uk-UA" sz="2400" b="1" i="1" dirty="0" smtClean="0"/>
              <a:t>                                російський літературознавець</a:t>
            </a:r>
          </a:p>
          <a:p>
            <a:r>
              <a:rPr lang="uk-UA" sz="2400" b="1" i="1" dirty="0" smtClean="0"/>
              <a:t> </a:t>
            </a:r>
          </a:p>
          <a:p>
            <a:endParaRPr lang="uk-UA" sz="2400" b="1" i="1" dirty="0" smtClean="0"/>
          </a:p>
          <a:p>
            <a:endParaRPr lang="uk-UA" sz="1800" b="1" i="1" dirty="0" smtClean="0"/>
          </a:p>
          <a:p>
            <a:endParaRPr lang="ru-RU" sz="1800" b="1" i="1" dirty="0"/>
          </a:p>
        </p:txBody>
      </p:sp>
      <p:sp>
        <p:nvSpPr>
          <p:cNvPr id="4" name="Текст 2"/>
          <p:cNvSpPr txBox="1">
            <a:spLocks/>
          </p:cNvSpPr>
          <p:nvPr/>
        </p:nvSpPr>
        <p:spPr>
          <a:xfrm>
            <a:off x="7358082" y="6143644"/>
            <a:ext cx="1785918" cy="714356"/>
          </a:xfrm>
          <a:prstGeom prst="rect">
            <a:avLst/>
          </a:prstGeom>
        </p:spPr>
        <p:txBody>
          <a:bodyPr vert="horz" lIns="45720" rIns="4572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uk-UA" sz="2400" b="1" i="1" dirty="0" smtClean="0"/>
              <a:t>                                      </a:t>
            </a:r>
            <a:r>
              <a:rPr lang="uk-UA" sz="1400" dirty="0" err="1" smtClean="0">
                <a:solidFill>
                  <a:schemeClr val="bg1"/>
                </a:solidFill>
              </a:rPr>
              <a:t>Вч.Ротаєнко</a:t>
            </a:r>
            <a:r>
              <a:rPr lang="uk-UA" sz="1400" dirty="0" smtClean="0">
                <a:solidFill>
                  <a:schemeClr val="bg1"/>
                </a:solidFill>
              </a:rPr>
              <a:t> О.С.</a:t>
            </a:r>
            <a:endParaRPr kumimoji="0" lang="uk-UA" sz="140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uk-UA" sz="2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endParaRPr kumimoji="0" lang="uk-UA" sz="24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endParaRPr kumimoji="0" lang="uk-UA" sz="18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endParaRPr kumimoji="0" lang="ru-RU" sz="1800" b="1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 advClick="0">
    <p:split dir="in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 </a:t>
            </a:r>
            <a:r>
              <a:rPr lang="uk-UA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Ференц Ліст         </a:t>
            </a:r>
            <a:r>
              <a:rPr lang="uk-UA" dirty="0" err="1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Ріхард</a:t>
            </a:r>
            <a:r>
              <a:rPr lang="uk-UA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 Вагнер</a:t>
            </a:r>
            <a:endParaRPr lang="ru-RU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5" name="Содержимое 4" descr="Liszt (Lehmann portrait).jpg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27432" y="1920875"/>
            <a:ext cx="3415940" cy="443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одержимое 5" descr="RichardWagner.jpg"/>
          <p:cNvPicPr>
            <a:picLocks noGrp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072066" y="2071678"/>
            <a:ext cx="3500462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7072330" y="5715000"/>
            <a:ext cx="2071670" cy="1143000"/>
          </a:xfrm>
          <a:prstGeom prst="rect">
            <a:avLst/>
          </a:prstGeom>
        </p:spPr>
        <p:txBody>
          <a:bodyPr vert="horz" lIns="0" rIns="0" bIns="0" anchor="b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5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</a:t>
            </a:r>
            <a:r>
              <a:rPr lang="uk-UA" sz="1400" dirty="0" err="1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Вч.Ротаєнко</a:t>
            </a:r>
            <a:r>
              <a:rPr lang="uk-UA" sz="140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О.С.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                Підсумок уроку</a:t>
            </a:r>
            <a:endParaRPr lang="ru-RU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v"/>
            </a:pPr>
            <a:r>
              <a:rPr lang="uk-UA" dirty="0" smtClean="0"/>
              <a:t> </a:t>
            </a:r>
            <a:r>
              <a:rPr lang="uk-UA" sz="3200" i="1" dirty="0" smtClean="0"/>
              <a:t>Які події суспільно-політичного життя  стали  поштовхом до появи романтизму?</a:t>
            </a:r>
          </a:p>
          <a:p>
            <a:pPr>
              <a:buFont typeface="Wingdings" pitchFamily="2" charset="2"/>
              <a:buChar char="v"/>
            </a:pPr>
            <a:r>
              <a:rPr lang="uk-UA" sz="3200" i="1" dirty="0" smtClean="0"/>
              <a:t>  Дайте  визначення романтизму.</a:t>
            </a:r>
          </a:p>
          <a:p>
            <a:pPr>
              <a:buFont typeface="Wingdings" pitchFamily="2" charset="2"/>
              <a:buChar char="v"/>
            </a:pPr>
            <a:r>
              <a:rPr lang="uk-UA" sz="3200" i="1" dirty="0" smtClean="0"/>
              <a:t>  Визначте основні риси цього напряму.</a:t>
            </a:r>
          </a:p>
          <a:p>
            <a:pPr>
              <a:buFont typeface="Wingdings" pitchFamily="2" charset="2"/>
              <a:buChar char="v"/>
            </a:pPr>
            <a:r>
              <a:rPr lang="uk-UA" sz="3200" i="1" dirty="0" smtClean="0"/>
              <a:t>  Назвіть найвідоміших митців-романтиків</a:t>
            </a:r>
            <a:r>
              <a:rPr lang="uk-UA" dirty="0" smtClean="0"/>
              <a:t>. </a:t>
            </a:r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5857884" y="5715000"/>
            <a:ext cx="2800312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5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 </a:t>
            </a:r>
            <a:r>
              <a:rPr kumimoji="0" lang="uk-UA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Вч.Ротаєнко</a:t>
            </a:r>
            <a:r>
              <a:rPr kumimoji="0" lang="uk-UA" sz="14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О.С.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            </a:t>
            </a:r>
            <a:r>
              <a:rPr lang="uk-UA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Домашнє завдання</a:t>
            </a:r>
            <a:endParaRPr lang="ru-RU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uk-UA" sz="3200" dirty="0" smtClean="0"/>
              <a:t>Вивчити конспект лекції вчителя.</a:t>
            </a:r>
          </a:p>
          <a:p>
            <a:r>
              <a:rPr lang="uk-UA" sz="3200" dirty="0" smtClean="0"/>
              <a:t>Опрацювати теоретичний матеріал підручника  за темою </a:t>
            </a:r>
            <a:r>
              <a:rPr lang="uk-UA" sz="3200" dirty="0" err="1" smtClean="0"/>
              <a:t>“Романтизм</a:t>
            </a:r>
            <a:r>
              <a:rPr lang="uk-UA" sz="3200" dirty="0" smtClean="0"/>
              <a:t> як мистецький </a:t>
            </a:r>
            <a:r>
              <a:rPr lang="uk-UA" sz="3200" dirty="0" err="1" smtClean="0"/>
              <a:t>рух”</a:t>
            </a:r>
            <a:endParaRPr lang="uk-UA" sz="3200" dirty="0" smtClean="0"/>
          </a:p>
          <a:p>
            <a:r>
              <a:rPr lang="uk-UA" sz="3200" dirty="0" smtClean="0"/>
              <a:t>Прочитати  казку-новелу </a:t>
            </a:r>
            <a:r>
              <a:rPr lang="uk-UA" sz="3200" dirty="0" err="1" smtClean="0"/>
              <a:t>“Малюк</a:t>
            </a:r>
            <a:r>
              <a:rPr lang="uk-UA" sz="3200" dirty="0" smtClean="0"/>
              <a:t>  </a:t>
            </a:r>
            <a:r>
              <a:rPr lang="uk-UA" sz="3200" dirty="0" err="1" smtClean="0"/>
              <a:t>Цахес</a:t>
            </a:r>
            <a:r>
              <a:rPr lang="uk-UA" sz="3200" dirty="0" smtClean="0"/>
              <a:t>  на прізвисько </a:t>
            </a:r>
            <a:r>
              <a:rPr lang="uk-UA" sz="3200" dirty="0" err="1" smtClean="0"/>
              <a:t>Цинобер”</a:t>
            </a:r>
            <a:r>
              <a:rPr lang="uk-UA" sz="3200" dirty="0" smtClean="0"/>
              <a:t>. </a:t>
            </a:r>
            <a:endParaRPr lang="ru-RU" sz="3200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6215074" y="5357826"/>
            <a:ext cx="251456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5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</a:t>
            </a:r>
            <a:r>
              <a:rPr kumimoji="0" lang="uk-UA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Вч.Ротаєнко</a:t>
            </a:r>
            <a:r>
              <a:rPr kumimoji="0" lang="uk-UA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О.С.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      Використані джерела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endParaRPr lang="uk-UA" b="1" i="1" dirty="0" smtClean="0"/>
          </a:p>
          <a:p>
            <a:pPr>
              <a:buNone/>
            </a:pPr>
            <a:r>
              <a:rPr lang="uk-UA" sz="3600" b="1" i="1" dirty="0" smtClean="0"/>
              <a:t>  </a:t>
            </a:r>
            <a:r>
              <a:rPr lang="uk-UA" sz="9600" b="1" i="1" dirty="0" smtClean="0">
                <a:latin typeface="Times New Roman" pitchFamily="18" charset="0"/>
                <a:cs typeface="Times New Roman" pitchFamily="18" charset="0"/>
              </a:rPr>
              <a:t>Література</a:t>
            </a:r>
            <a:r>
              <a:rPr lang="uk-UA" sz="4800" b="1" i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uk-UA" sz="4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4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6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uk-UA" sz="8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О.С</a:t>
            </a:r>
            <a:r>
              <a:rPr lang="uk-UA" sz="8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8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80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Куцінко</a:t>
            </a:r>
            <a:r>
              <a:rPr lang="uk-UA" sz="8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8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Зарубіжна література. 9 клас. – Х.: Вид</a:t>
            </a:r>
            <a:r>
              <a:rPr lang="uk-UA" sz="8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8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8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група </a:t>
            </a:r>
            <a:r>
              <a:rPr lang="uk-UA" sz="80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“Основа”</a:t>
            </a:r>
            <a:r>
              <a:rPr lang="uk-UA" sz="8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2009. – 144с</a:t>
            </a:r>
            <a:r>
              <a:rPr lang="uk-UA" sz="6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– (</a:t>
            </a:r>
            <a:r>
              <a:rPr lang="uk-UA" sz="8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Серія   </a:t>
            </a:r>
            <a:r>
              <a:rPr lang="uk-UA" sz="80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“Мій</a:t>
            </a:r>
            <a:r>
              <a:rPr lang="uk-UA" sz="8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80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конспект</a:t>
            </a:r>
            <a:r>
              <a:rPr lang="uk-UA" sz="80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en-US" sz="8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uk-UA" sz="8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sz="8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8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8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2. Чередник Л.А. Зарубіжна література. 9 клас: Авторські уроки. – Х. : Вид-во  </a:t>
            </a:r>
            <a:r>
              <a:rPr lang="uk-UA" sz="80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“Ранок”</a:t>
            </a:r>
            <a:r>
              <a:rPr lang="uk-UA" sz="8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8000" b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8000" b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2009</a:t>
            </a:r>
            <a:r>
              <a:rPr lang="uk-UA" sz="8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– 240с. (Майстер-клас).</a:t>
            </a:r>
            <a:br>
              <a:rPr lang="uk-UA" sz="8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8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uk-UA" sz="80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Ніколенко</a:t>
            </a:r>
            <a:r>
              <a:rPr lang="uk-UA" sz="8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О.М.. Зарубіжна література. 9 клас: Підручник для </a:t>
            </a:r>
            <a:r>
              <a:rPr lang="uk-UA" sz="80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загальноосвіт</a:t>
            </a:r>
            <a:r>
              <a:rPr lang="uk-UA" sz="8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sz="80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навч</a:t>
            </a:r>
            <a:r>
              <a:rPr lang="uk-UA" sz="8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sz="80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закл</a:t>
            </a:r>
            <a:r>
              <a:rPr lang="uk-UA" sz="8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./О.М</a:t>
            </a:r>
            <a:r>
              <a:rPr lang="uk-UA" sz="8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8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80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Ніколенко</a:t>
            </a:r>
            <a:r>
              <a:rPr lang="uk-UA" sz="8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sz="8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8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І.</a:t>
            </a:r>
            <a:r>
              <a:rPr lang="en-US" sz="8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8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Л.</a:t>
            </a:r>
            <a:r>
              <a:rPr lang="en-US" sz="8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80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Столій</a:t>
            </a:r>
            <a:r>
              <a:rPr lang="uk-UA" sz="8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– Х.: Вид-во </a:t>
            </a:r>
            <a:r>
              <a:rPr lang="uk-UA" sz="80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“Ранок”</a:t>
            </a:r>
            <a:r>
              <a:rPr lang="uk-UA" sz="8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2009 – 256 с. іл.</a:t>
            </a:r>
          </a:p>
          <a:p>
            <a:pPr>
              <a:buNone/>
            </a:pPr>
            <a:r>
              <a:rPr lang="uk-UA" sz="8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4.Науково-методичний журнал Всесвітня література в сучасній школі №12 (403) грудень 20012р.</a:t>
            </a:r>
          </a:p>
          <a:p>
            <a:pPr>
              <a:buNone/>
            </a:pPr>
            <a:r>
              <a:rPr lang="uk-UA" sz="8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5. М</a:t>
            </a:r>
            <a:r>
              <a:rPr lang="uk-UA" sz="8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8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80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Мещерякова</a:t>
            </a:r>
            <a:r>
              <a:rPr lang="uk-UA" sz="8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8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uk-UA" sz="8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8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8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uk-UA" sz="8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Зарубіжна література в схемах і таблицях. </a:t>
            </a:r>
            <a:r>
              <a:rPr lang="uk-UA" sz="80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Навч</a:t>
            </a:r>
            <a:r>
              <a:rPr lang="uk-UA" sz="8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8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80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посіб</a:t>
            </a:r>
            <a:r>
              <a:rPr lang="uk-UA" sz="8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– Х.:Країна мрій, 2009.-96с.</a:t>
            </a:r>
          </a:p>
          <a:p>
            <a:pPr>
              <a:buNone/>
            </a:pPr>
            <a:r>
              <a:rPr lang="uk-UA" sz="9600" b="1" i="1" dirty="0" err="1" smtClean="0">
                <a:latin typeface="Times New Roman" pitchFamily="18" charset="0"/>
                <a:cs typeface="Times New Roman" pitchFamily="18" charset="0"/>
              </a:rPr>
              <a:t>Інтернет-ресурси</a:t>
            </a:r>
            <a:r>
              <a:rPr lang="uk-UA" sz="9600" b="1" i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None/>
            </a:pPr>
            <a:r>
              <a:rPr lang="uk-UA" sz="8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1</a:t>
            </a:r>
            <a:r>
              <a:rPr lang="en-US" sz="8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https// </a:t>
            </a:r>
            <a:r>
              <a:rPr lang="en-US" sz="80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ru.wikipedia.ord</a:t>
            </a:r>
            <a:r>
              <a:rPr lang="en-US" sz="8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/</a:t>
            </a:r>
          </a:p>
          <a:p>
            <a:pPr>
              <a:buNone/>
            </a:pPr>
            <a:r>
              <a:rPr lang="en-US" sz="8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2. yandekx.ua.</a:t>
            </a:r>
          </a:p>
          <a:p>
            <a:pPr>
              <a:buNone/>
            </a:pPr>
            <a:r>
              <a:rPr lang="en-US" sz="8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3.www.google.com.ue.</a:t>
            </a:r>
          </a:p>
          <a:p>
            <a:pPr>
              <a:buNone/>
            </a:pPr>
            <a:endParaRPr lang="en-US" sz="80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sz="55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sz="55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sz="55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uk-UA" sz="4300" dirty="0" smtClean="0"/>
          </a:p>
          <a:p>
            <a:pPr>
              <a:buNone/>
            </a:pPr>
            <a:r>
              <a:rPr lang="uk-UA" sz="4300" dirty="0" smtClean="0"/>
              <a:t/>
            </a:r>
            <a:br>
              <a:rPr lang="uk-UA" sz="4300" dirty="0" smtClean="0"/>
            </a:br>
            <a:r>
              <a:rPr lang="uk-UA" sz="4300" dirty="0" smtClean="0"/>
              <a:t/>
            </a:r>
            <a:br>
              <a:rPr lang="uk-UA" sz="4300" dirty="0" smtClean="0"/>
            </a:br>
            <a:r>
              <a:rPr lang="uk-UA" sz="4300" dirty="0" smtClean="0"/>
              <a:t/>
            </a:r>
            <a:br>
              <a:rPr lang="uk-UA" sz="4300" dirty="0" smtClean="0"/>
            </a:br>
            <a:r>
              <a:rPr lang="uk-UA" sz="4300" dirty="0" smtClean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uk-UA" sz="4300" dirty="0" smtClean="0">
                <a:solidFill>
                  <a:schemeClr val="tx2">
                    <a:lumMod val="50000"/>
                  </a:schemeClr>
                </a:solidFill>
              </a:rPr>
            </a:br>
            <a:endParaRPr lang="ru-RU" sz="3700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6786578" y="5786454"/>
            <a:ext cx="2357422" cy="1071546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5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</a:t>
            </a:r>
            <a:r>
              <a:rPr kumimoji="0" lang="uk-UA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Вч.Ротаєнко</a:t>
            </a:r>
            <a:r>
              <a:rPr kumimoji="0" lang="uk-UA" sz="14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О.С.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slow">
    <p:pull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16" y="6286520"/>
            <a:ext cx="2285984" cy="571480"/>
          </a:xfrm>
        </p:spPr>
        <p:txBody>
          <a:bodyPr/>
          <a:lstStyle/>
          <a:p>
            <a:r>
              <a:rPr lang="uk-UA" sz="5400" dirty="0" smtClean="0"/>
              <a:t/>
            </a:r>
            <a:br>
              <a:rPr lang="uk-UA" sz="5400" dirty="0" smtClean="0"/>
            </a:br>
            <a:r>
              <a:rPr lang="uk-UA" sz="5400" dirty="0" smtClean="0"/>
              <a:t>    </a:t>
            </a:r>
            <a:r>
              <a:rPr lang="uk-UA" sz="1400" dirty="0" err="1" smtClean="0">
                <a:solidFill>
                  <a:schemeClr val="bg1"/>
                </a:solidFill>
              </a:rPr>
              <a:t>Вч</a:t>
            </a:r>
            <a:r>
              <a:rPr lang="uk-UA" sz="1400" dirty="0" smtClean="0">
                <a:solidFill>
                  <a:schemeClr val="bg1"/>
                </a:solidFill>
              </a:rPr>
              <a:t> </a:t>
            </a:r>
            <a:r>
              <a:rPr lang="uk-UA" sz="1400" dirty="0" err="1" smtClean="0">
                <a:solidFill>
                  <a:schemeClr val="bg1"/>
                </a:solidFill>
              </a:rPr>
              <a:t>Ротаєнко</a:t>
            </a:r>
            <a:r>
              <a:rPr lang="uk-UA" sz="1400" dirty="0" smtClean="0">
                <a:solidFill>
                  <a:schemeClr val="bg1"/>
                </a:solidFill>
              </a:rPr>
              <a:t> О.С.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3286124"/>
            <a:ext cx="7772400" cy="1714512"/>
          </a:xfrm>
        </p:spPr>
        <p:txBody>
          <a:bodyPr>
            <a:noAutofit/>
          </a:bodyPr>
          <a:lstStyle/>
          <a:p>
            <a:r>
              <a:rPr lang="uk-UA" sz="3600" dirty="0" smtClean="0"/>
              <a:t>Французька буржуазна революція   1789-1794 </a:t>
            </a:r>
            <a:r>
              <a:rPr lang="uk-UA" sz="3600" dirty="0" err="1" smtClean="0"/>
              <a:t>р.р</a:t>
            </a:r>
            <a:r>
              <a:rPr lang="uk-UA" sz="3600" dirty="0" smtClean="0"/>
              <a:t>.</a:t>
            </a:r>
          </a:p>
          <a:p>
            <a:r>
              <a:rPr lang="uk-UA" sz="3600" dirty="0" err="1" smtClean="0"/>
              <a:t>Наполенівські</a:t>
            </a:r>
            <a:r>
              <a:rPr lang="uk-UA" sz="3600" dirty="0" smtClean="0"/>
              <a:t> війни.</a:t>
            </a:r>
            <a:endParaRPr lang="ru-RU" sz="2800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500034" y="785794"/>
            <a:ext cx="7772400" cy="2500330"/>
          </a:xfrm>
          <a:prstGeom prst="rect">
            <a:avLst/>
          </a:prstGeom>
          <a:ln>
            <a:noFill/>
          </a:ln>
        </p:spPr>
        <p:txBody>
          <a:bodyPr vert="horz" lIns="0" tIns="0" r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5400" b="1" i="0" u="none" strike="noStrike" kern="1200" cap="none" spc="0" normalizeH="0" baseline="0" noProof="0" dirty="0" smtClean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Події,що вплинули на зародження романтизму</a:t>
            </a:r>
            <a:br>
              <a:rPr kumimoji="0" lang="uk-UA" sz="5400" b="1" i="0" u="none" strike="noStrike" kern="1200" cap="none" spc="0" normalizeH="0" baseline="0" noProof="0" dirty="0" smtClean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5400" b="1" i="0" u="none" strike="noStrike" kern="1200" cap="none" spc="0" normalizeH="0" baseline="0" noProof="0" dirty="0">
              <a:ln w="635">
                <a:noFill/>
              </a:ln>
              <a:solidFill>
                <a:schemeClr val="accent4">
                  <a:tint val="90000"/>
                  <a:satMod val="125000"/>
                </a:schemeClr>
              </a:solidFill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500042"/>
            <a:ext cx="7772400" cy="1357322"/>
          </a:xfrm>
        </p:spPr>
        <p:txBody>
          <a:bodyPr/>
          <a:lstStyle/>
          <a:p>
            <a:r>
              <a:rPr lang="uk-UA" dirty="0" smtClean="0"/>
              <a:t>Словникова робота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3867608"/>
          </a:xfrm>
        </p:spPr>
        <p:txBody>
          <a:bodyPr>
            <a:normAutofit lnSpcReduction="10000"/>
          </a:bodyPr>
          <a:lstStyle/>
          <a:p>
            <a:r>
              <a:rPr lang="uk-UA" sz="2800" b="1" i="1" dirty="0" smtClean="0"/>
              <a:t>Романтизм</a:t>
            </a:r>
            <a:r>
              <a:rPr lang="uk-UA" sz="2800" b="1" dirty="0" smtClean="0"/>
              <a:t> –(</a:t>
            </a:r>
            <a:r>
              <a:rPr lang="uk-UA" sz="2800" b="1" dirty="0" err="1" smtClean="0"/>
              <a:t>фр</a:t>
            </a:r>
            <a:r>
              <a:rPr lang="uk-UA" sz="2800" b="1" dirty="0" smtClean="0"/>
              <a:t>.</a:t>
            </a:r>
            <a:r>
              <a:rPr lang="en-US" sz="2800" b="1" dirty="0" smtClean="0"/>
              <a:t> romantiste0.)</a:t>
            </a:r>
            <a:r>
              <a:rPr lang="uk-UA" sz="2800" b="1" dirty="0" smtClean="0"/>
              <a:t>  </a:t>
            </a:r>
            <a:r>
              <a:rPr lang="uk-UA" b="1" dirty="0" smtClean="0"/>
              <a:t>-</a:t>
            </a:r>
          </a:p>
          <a:p>
            <a:endParaRPr lang="uk-UA" dirty="0" smtClean="0"/>
          </a:p>
          <a:p>
            <a:r>
              <a:rPr lang="uk-UA" dirty="0" smtClean="0"/>
              <a:t> </a:t>
            </a:r>
            <a:r>
              <a:rPr lang="uk-UA" sz="2800" dirty="0" smtClean="0"/>
              <a:t>1.  Літературний напрям , який  відбиває світогляд романтиків.  В художній творчості романтизм виявляється у показі ідеального героя, його духовного світу та його ідеалів, заради яких він вступає у боротьбу.</a:t>
            </a:r>
          </a:p>
          <a:p>
            <a:r>
              <a:rPr lang="uk-UA" sz="2800" dirty="0" smtClean="0"/>
              <a:t>2.  Світорозуміння, яке усвідомлює недосконалість оточуючого світу.</a:t>
            </a:r>
          </a:p>
          <a:p>
            <a:endParaRPr lang="uk-UA" dirty="0" smtClean="0"/>
          </a:p>
          <a:p>
            <a:endParaRPr lang="uk-UA" dirty="0" smtClean="0"/>
          </a:p>
          <a:p>
            <a:endParaRPr lang="ru-RU" dirty="0"/>
          </a:p>
        </p:txBody>
      </p:sp>
      <p:sp>
        <p:nvSpPr>
          <p:cNvPr id="4" name="Текст 2"/>
          <p:cNvSpPr txBox="1">
            <a:spLocks/>
          </p:cNvSpPr>
          <p:nvPr/>
        </p:nvSpPr>
        <p:spPr>
          <a:xfrm>
            <a:off x="500034" y="3286124"/>
            <a:ext cx="7772400" cy="1509712"/>
          </a:xfrm>
          <a:prstGeom prst="rect">
            <a:avLst/>
          </a:prstGeom>
        </p:spPr>
        <p:txBody>
          <a:bodyPr vert="horz" lIns="45720" rIns="45720" anchor="t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5072074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uk-UA" dirty="0"/>
          </a:p>
          <a:p>
            <a:endParaRPr lang="uk-UA" dirty="0"/>
          </a:p>
          <a:p>
            <a:endParaRPr lang="ru-RU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4714876" y="5715016"/>
            <a:ext cx="3914748" cy="648076"/>
          </a:xfrm>
          <a:prstGeom prst="rect">
            <a:avLst/>
          </a:prstGeom>
          <a:ln>
            <a:noFill/>
          </a:ln>
        </p:spPr>
        <p:txBody>
          <a:bodyPr vert="horz" lIns="0" tIns="0" r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5600" b="1" i="0" u="none" strike="noStrike" kern="1200" cap="none" spc="0" normalizeH="0" baseline="0" noProof="0" dirty="0">
              <a:ln w="635">
                <a:noFill/>
              </a:ln>
              <a:solidFill>
                <a:schemeClr val="accent4">
                  <a:tint val="90000"/>
                  <a:satMod val="125000"/>
                </a:schemeClr>
              </a:solidFill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6929454" y="6286520"/>
            <a:ext cx="2214546" cy="571480"/>
          </a:xfrm>
          <a:prstGeom prst="rect">
            <a:avLst/>
          </a:prstGeom>
          <a:ln>
            <a:noFill/>
          </a:ln>
        </p:spPr>
        <p:txBody>
          <a:bodyPr vert="horz" lIns="0" tIns="0" r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5600" b="1" dirty="0" smtClean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rPr>
              <a:t>    </a:t>
            </a:r>
            <a:r>
              <a:rPr lang="uk-UA" sz="1400" b="1" dirty="0" err="1" smtClean="0">
                <a:ln w="635">
                  <a:noFill/>
                </a:ln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rPr>
              <a:t>Вч</a:t>
            </a:r>
            <a:r>
              <a:rPr lang="uk-UA" sz="1400" b="1" dirty="0" smtClean="0">
                <a:ln w="635">
                  <a:noFill/>
                </a:ln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rPr>
              <a:t>. </a:t>
            </a:r>
            <a:r>
              <a:rPr lang="uk-UA" sz="1400" b="1" dirty="0" err="1" smtClean="0">
                <a:ln w="635">
                  <a:noFill/>
                </a:ln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rPr>
              <a:t>Ротаєнко</a:t>
            </a:r>
            <a:r>
              <a:rPr lang="uk-UA" sz="1400" b="1" dirty="0" smtClean="0">
                <a:ln w="635">
                  <a:noFill/>
                </a:ln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rPr>
              <a:t> О.С.</a:t>
            </a:r>
            <a:endParaRPr kumimoji="0" lang="ru-RU" sz="1400" b="1" i="0" u="none" strike="noStrike" kern="1200" cap="none" spc="0" normalizeH="0" baseline="0" noProof="0" dirty="0">
              <a:ln w="635">
                <a:noFill/>
              </a:ln>
              <a:solidFill>
                <a:schemeClr val="bg1"/>
              </a:solidFill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215206" y="6000768"/>
            <a:ext cx="1928794" cy="642942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                        </a:t>
            </a:r>
            <a:r>
              <a:rPr lang="uk-UA" sz="1600" dirty="0" err="1" smtClean="0">
                <a:solidFill>
                  <a:schemeClr val="bg1"/>
                </a:solidFill>
              </a:rPr>
              <a:t>Вч.Ротаєнко</a:t>
            </a:r>
            <a:r>
              <a:rPr lang="uk-UA" sz="1600" dirty="0" smtClean="0">
                <a:solidFill>
                  <a:schemeClr val="bg1"/>
                </a:solidFill>
              </a:rPr>
              <a:t> О.С.</a:t>
            </a:r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/>
              <a:t>Виразно прочитайте епіграфи.</a:t>
            </a:r>
          </a:p>
          <a:p>
            <a:r>
              <a:rPr lang="uk-UA" dirty="0" smtClean="0"/>
              <a:t>На які риси романтизму вказує кожен із літературознавців?</a:t>
            </a:r>
          </a:p>
          <a:p>
            <a:endParaRPr lang="uk-UA" dirty="0" smtClean="0"/>
          </a:p>
          <a:p>
            <a:r>
              <a:rPr lang="uk-UA" dirty="0" smtClean="0"/>
              <a:t>( На тісний зв</a:t>
            </a:r>
            <a:r>
              <a:rPr lang="uk-UA" dirty="0" smtClean="0">
                <a:latin typeface="Calibri"/>
              </a:rPr>
              <a:t>‘язок людини з природою, свободу особистості, глибину внутрішнього світу людини)</a:t>
            </a:r>
            <a:endParaRPr lang="uk-UA" dirty="0" smtClean="0"/>
          </a:p>
          <a:p>
            <a:endParaRPr lang="ru-RU" dirty="0"/>
          </a:p>
        </p:txBody>
      </p:sp>
      <p:sp>
        <p:nvSpPr>
          <p:cNvPr id="6" name="Заголовок 3"/>
          <p:cNvSpPr txBox="1">
            <a:spLocks/>
          </p:cNvSpPr>
          <p:nvPr/>
        </p:nvSpPr>
        <p:spPr>
          <a:xfrm>
            <a:off x="500034" y="714356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5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Робота</a:t>
            </a:r>
            <a:r>
              <a:rPr kumimoji="0" lang="uk-UA" sz="5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uk-UA" sz="5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з епіграфами</a:t>
            </a:r>
            <a:endParaRPr kumimoji="0" lang="ru-RU" sz="5400" b="0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60000"/>
                  <a:lumOff val="4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slow">
    <p:comb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Складання тез </a:t>
            </a:r>
            <a:r>
              <a:rPr lang="uk-UA" dirty="0" err="1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“Основні</a:t>
            </a:r>
            <a:r>
              <a:rPr lang="uk-UA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 риси </a:t>
            </a:r>
            <a:r>
              <a:rPr lang="uk-UA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романтизму”</a:t>
            </a:r>
            <a:endParaRPr lang="ru-RU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457200" y="1935163"/>
          <a:ext cx="8229600" cy="43894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Заголовок 3"/>
          <p:cNvSpPr txBox="1">
            <a:spLocks/>
          </p:cNvSpPr>
          <p:nvPr/>
        </p:nvSpPr>
        <p:spPr>
          <a:xfrm>
            <a:off x="6643702" y="6215082"/>
            <a:ext cx="2500298" cy="428628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1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                          </a:t>
            </a:r>
            <a:r>
              <a:rPr lang="uk-UA" sz="1400" dirty="0" err="1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Вч.Ротаєнко</a:t>
            </a:r>
            <a:r>
              <a:rPr lang="uk-UA" sz="1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</a:t>
            </a:r>
            <a:r>
              <a:rPr lang="uk-UA" sz="140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О.С</a:t>
            </a:r>
            <a:r>
              <a:rPr lang="uk-UA" sz="1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.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slow">
    <p:cover dir="r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7572396" y="5715016"/>
            <a:ext cx="1571604" cy="928694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                            </a:t>
            </a:r>
            <a:r>
              <a:rPr lang="uk-UA" sz="1600" dirty="0" err="1" smtClean="0">
                <a:solidFill>
                  <a:schemeClr val="bg1"/>
                </a:solidFill>
              </a:rPr>
              <a:t>Вч.Ротаєнко</a:t>
            </a:r>
            <a:r>
              <a:rPr lang="uk-UA" sz="1600" dirty="0" smtClean="0">
                <a:solidFill>
                  <a:schemeClr val="bg1"/>
                </a:solidFill>
              </a:rPr>
              <a:t> О.С.</a:t>
            </a:r>
            <a:endParaRPr lang="ru-RU" sz="1600" dirty="0">
              <a:solidFill>
                <a:schemeClr val="bg1"/>
              </a:solidFill>
            </a:endParaRPr>
          </a:p>
        </p:txBody>
      </p:sp>
      <p:graphicFrame>
        <p:nvGraphicFramePr>
          <p:cNvPr id="11" name="Содержимое 10"/>
          <p:cNvGraphicFramePr>
            <a:graphicFrameLocks noGrp="1"/>
          </p:cNvGraphicFramePr>
          <p:nvPr>
            <p:ph idx="1"/>
          </p:nvPr>
        </p:nvGraphicFramePr>
        <p:xfrm>
          <a:off x="500034" y="1500174"/>
          <a:ext cx="8229600" cy="48577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Заголовок 7"/>
          <p:cNvSpPr txBox="1">
            <a:spLocks/>
          </p:cNvSpPr>
          <p:nvPr/>
        </p:nvSpPr>
        <p:spPr>
          <a:xfrm>
            <a:off x="428596" y="714356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5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428604"/>
            <a:ext cx="84296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8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            Новий тип героя</a:t>
            </a:r>
            <a:endParaRPr lang="ru-RU" sz="4800" dirty="0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143372" y="5439516"/>
            <a:ext cx="5000628" cy="1418484"/>
          </a:xfrm>
        </p:spPr>
        <p:txBody>
          <a:bodyPr>
            <a:normAutofit/>
          </a:bodyPr>
          <a:lstStyle/>
          <a:p>
            <a:r>
              <a:rPr lang="uk-UA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                         </a:t>
            </a:r>
            <a:r>
              <a:rPr lang="uk-UA" sz="1400" dirty="0" err="1" smtClean="0">
                <a:solidFill>
                  <a:schemeClr val="bg1"/>
                </a:solidFill>
              </a:rPr>
              <a:t>Вч.Ротаєнко</a:t>
            </a:r>
            <a:r>
              <a:rPr lang="uk-UA" sz="1400" dirty="0" smtClean="0">
                <a:solidFill>
                  <a:schemeClr val="bg1"/>
                </a:solidFill>
              </a:rPr>
              <a:t> О.С. </a:t>
            </a:r>
            <a:endParaRPr lang="ru-RU" sz="1400" dirty="0">
              <a:solidFill>
                <a:schemeClr val="bg1"/>
              </a:solidFill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57200" y="1935163"/>
          <a:ext cx="8229600" cy="43894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Заголовок 3"/>
          <p:cNvSpPr txBox="1">
            <a:spLocks/>
          </p:cNvSpPr>
          <p:nvPr/>
        </p:nvSpPr>
        <p:spPr>
          <a:xfrm>
            <a:off x="500034" y="428604"/>
            <a:ext cx="8229600" cy="1418484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5000" b="0" i="0" u="none" strike="noStrike" kern="1200" cap="none" spc="0" normalizeH="0" baseline="0" noProof="0" smtClean="0">
                <a:ln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Естетичні принципи реалізму</a:t>
            </a:r>
            <a:endParaRPr kumimoji="0" lang="ru-RU" sz="5000" b="0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60000"/>
                  <a:lumOff val="4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1222</TotalTime>
  <Words>774</Words>
  <Application>Microsoft Office PowerPoint</Application>
  <PresentationFormat>Экран (4:3)</PresentationFormat>
  <Paragraphs>187</Paragraphs>
  <Slides>33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Поток</vt:lpstr>
      <vt:lpstr>          Тема уроку</vt:lpstr>
      <vt:lpstr>               Вч.Ротаєнко О.С.</vt:lpstr>
      <vt:lpstr>Романтики розуміли культуру як розвиток свободи при взаємодії душі  і природи.                                                                      Т.Бовсунівська,                                                                       український літературознавець                                           Романтизм вікрив внутрішню безмежність індивідуальної особистості, “суб'єктивну” людину з її глибиною, складністю і невичерпністю.                                                                         А.Анікст.                                                                         Російський літературознавець      Романтики розуміли культуру як розвиток свободи при взаємодії душі  і природи.                                                                      Т.Бовсунівська,                                                                       український літературознавець                                           Романтизм вікрив внутрішню безмежність індивідуальної особистості, “суб'єктивну” людину з її глибиною, складністю і невичерпністю.                                                                         А.Анікст.                                                                         Російський літературознавець      </vt:lpstr>
      <vt:lpstr>     Вч Ротаєнко О.С.</vt:lpstr>
      <vt:lpstr>Словникова робота</vt:lpstr>
      <vt:lpstr>                        Вч.Ротаєнко О.С.</vt:lpstr>
      <vt:lpstr>Складання тез “Основні риси романтизму”</vt:lpstr>
      <vt:lpstr>                            Вч.Ротаєнко О.С.</vt:lpstr>
      <vt:lpstr>                         Вч.Ротаєнко О.С. </vt:lpstr>
      <vt:lpstr>               Вч. Ротаєнко О.С.</vt:lpstr>
      <vt:lpstr>      Жанри реалізму</vt:lpstr>
      <vt:lpstr>    Представники романтизму у                          живописі</vt:lpstr>
      <vt:lpstr>   Єжен Делакруа. Клеопатра</vt:lpstr>
      <vt:lpstr>               Німецький  живопис</vt:lpstr>
      <vt:lpstr>Вч. Ротаєнко О.С. </vt:lpstr>
      <vt:lpstr>  Вч.Ротаєнко О.С.</vt:lpstr>
      <vt:lpstr>Милорад Тернер. Останній рейс корабля “Відважний”</vt:lpstr>
      <vt:lpstr>    Російський живопис</vt:lpstr>
      <vt:lpstr> І. Айвазовський . Весілля в       Україні</vt:lpstr>
      <vt:lpstr>             Вч.Ротаєнко О.С.</vt:lpstr>
      <vt:lpstr>     Ф.Гойя. Родина короля          Карлоса IV</vt:lpstr>
      <vt:lpstr>  Представники романтизму в    літературі</vt:lpstr>
      <vt:lpstr> Представники романтизму Англії: В.Скотт, Дж.Байрон, П.Шеллі</vt:lpstr>
      <vt:lpstr>  Німеччини : Брати Грімм,     Е.Гофман, Г.Гейне</vt:lpstr>
      <vt:lpstr> Франції:Жорж Санд,В.Гюго,   П.Меріме</vt:lpstr>
      <vt:lpstr> Польщі: А.Міцкевич, Ю.Словацький, З.Красінський</vt:lpstr>
      <vt:lpstr> України: Є .Гребінка,М.Максимович,   І.Вагилевич </vt:lpstr>
      <vt:lpstr>  Романтизм у музиці</vt:lpstr>
      <vt:lpstr>     Франц Шуберт            Фредерік                                             Шопен</vt:lpstr>
      <vt:lpstr> Ференц Ліст         Ріхард Вагнер</vt:lpstr>
      <vt:lpstr>                Підсумок уроку</vt:lpstr>
      <vt:lpstr>            Домашнє завдання</vt:lpstr>
      <vt:lpstr>      Використані джерела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DNA7 X64</dc:creator>
  <cp:lastModifiedBy>DNA7 X64</cp:lastModifiedBy>
  <cp:revision>116</cp:revision>
  <dcterms:created xsi:type="dcterms:W3CDTF">2017-02-02T09:45:24Z</dcterms:created>
  <dcterms:modified xsi:type="dcterms:W3CDTF">2017-02-28T09:25:58Z</dcterms:modified>
</cp:coreProperties>
</file>