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docProps/core.xml" ContentType="application/vnd.openxmlformats-package.core-properties+xml"/>
  <Override PartName="/ppt/diagrams/drawing5.xml" ContentType="application/vnd.ms-office.drawingml.diagramDrawing+xml"/>
  <Override PartName="/ppt/diagrams/drawing4.xml" ContentType="application/vnd.ms-office.drawingml.diagramDrawing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8" r:id="rId2"/>
    <p:sldId id="315" r:id="rId3"/>
    <p:sldId id="297" r:id="rId4"/>
    <p:sldId id="320" r:id="rId5"/>
    <p:sldId id="305" r:id="rId6"/>
    <p:sldId id="307" r:id="rId7"/>
    <p:sldId id="306" r:id="rId8"/>
    <p:sldId id="302" r:id="rId9"/>
    <p:sldId id="289" r:id="rId10"/>
    <p:sldId id="299" r:id="rId11"/>
    <p:sldId id="317" r:id="rId12"/>
    <p:sldId id="298" r:id="rId13"/>
    <p:sldId id="313" r:id="rId14"/>
    <p:sldId id="328" r:id="rId15"/>
    <p:sldId id="303" r:id="rId16"/>
    <p:sldId id="330" r:id="rId17"/>
    <p:sldId id="318" r:id="rId18"/>
    <p:sldId id="309" r:id="rId19"/>
    <p:sldId id="300" r:id="rId20"/>
    <p:sldId id="323" r:id="rId21"/>
    <p:sldId id="334" r:id="rId22"/>
    <p:sldId id="311" r:id="rId23"/>
    <p:sldId id="304" r:id="rId24"/>
    <p:sldId id="333" r:id="rId25"/>
    <p:sldId id="326" r:id="rId26"/>
    <p:sldId id="301" r:id="rId27"/>
    <p:sldId id="327" r:id="rId28"/>
    <p:sldId id="338" r:id="rId29"/>
    <p:sldId id="324" r:id="rId30"/>
    <p:sldId id="337" r:id="rId31"/>
    <p:sldId id="322" r:id="rId32"/>
    <p:sldId id="319" r:id="rId33"/>
    <p:sldId id="310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13" autoAdjust="0"/>
    <p:restoredTop sz="94729" autoAdjust="0"/>
  </p:normalViewPr>
  <p:slideViewPr>
    <p:cSldViewPr>
      <p:cViewPr varScale="1">
        <p:scale>
          <a:sx n="69" d="100"/>
          <a:sy n="69" d="100"/>
        </p:scale>
        <p:origin x="-1410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image" Target="../media/image171.png"/><Relationship Id="rId1" Type="http://schemas.openxmlformats.org/officeDocument/2006/relationships/image" Target="../media/image161.png"/><Relationship Id="rId6" Type="http://schemas.openxmlformats.org/officeDocument/2006/relationships/image" Target="../media/image201.png"/><Relationship Id="rId5" Type="http://schemas.openxmlformats.org/officeDocument/2006/relationships/image" Target="../media/image191.png"/><Relationship Id="rId4" Type="http://schemas.openxmlformats.org/officeDocument/2006/relationships/image" Target="../media/image21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99CC7ED-D728-4136-A6BC-ABE1F509B3FD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0A6A971-ACB5-4A16-9C53-1FEB7B37B553}">
      <dgm:prSet phldrT="[Текст]" phldr="1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3227B7B2-08A2-488C-88A0-B6F4822FF30F}" type="parTrans" cxnId="{3E20B5AE-A7A2-4283-BA15-30549EF4A9BA}">
      <dgm:prSet/>
      <dgm:spPr/>
      <dgm:t>
        <a:bodyPr/>
        <a:lstStyle/>
        <a:p>
          <a:endParaRPr lang="ru-RU"/>
        </a:p>
      </dgm:t>
    </dgm:pt>
    <dgm:pt modelId="{6C54A708-B3BA-4C10-ABF5-368928C2FE88}" type="sibTrans" cxnId="{3E20B5AE-A7A2-4283-BA15-30549EF4A9BA}">
      <dgm:prSet/>
      <dgm:spPr/>
      <dgm:t>
        <a:bodyPr/>
        <a:lstStyle/>
        <a:p>
          <a:endParaRPr lang="ru-RU"/>
        </a:p>
      </dgm:t>
    </dgm:pt>
    <dgm:pt modelId="{B9A49091-2A47-4CB5-80FC-95D623D44518}">
      <dgm:prSet phldrT="[Текст]" phldr="1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13FD0C5-C434-4F85-8C3D-B5F54213E6E5}" type="parTrans" cxnId="{749C0BD3-BF50-4589-9419-8BAD55AA8023}">
      <dgm:prSet/>
      <dgm:spPr/>
      <dgm:t>
        <a:bodyPr/>
        <a:lstStyle/>
        <a:p>
          <a:endParaRPr lang="ru-RU"/>
        </a:p>
      </dgm:t>
    </dgm:pt>
    <dgm:pt modelId="{41BB1AEE-E9F8-4E61-9BCF-8E17BED8443C}" type="sibTrans" cxnId="{749C0BD3-BF50-4589-9419-8BAD55AA8023}">
      <dgm:prSet/>
      <dgm:spPr/>
      <dgm:t>
        <a:bodyPr/>
        <a:lstStyle/>
        <a:p>
          <a:endParaRPr lang="ru-RU"/>
        </a:p>
      </dgm:t>
    </dgm:pt>
    <dgm:pt modelId="{F6329AF6-E1D7-4925-9D36-070F91071E34}">
      <dgm:prSet phldrT="[Текст]" phldr="1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601A8304-9BED-4346-8796-152E62F704E1}" type="parTrans" cxnId="{3EEF25B9-D3FB-4927-8BC2-B60201B8D961}">
      <dgm:prSet/>
      <dgm:spPr/>
      <dgm:t>
        <a:bodyPr/>
        <a:lstStyle/>
        <a:p>
          <a:endParaRPr lang="ru-RU"/>
        </a:p>
      </dgm:t>
    </dgm:pt>
    <dgm:pt modelId="{2D14C724-6E3C-4FEB-89C1-7FE0D7F8711D}" type="sibTrans" cxnId="{3EEF25B9-D3FB-4927-8BC2-B60201B8D961}">
      <dgm:prSet/>
      <dgm:spPr/>
      <dgm:t>
        <a:bodyPr/>
        <a:lstStyle/>
        <a:p>
          <a:endParaRPr lang="ru-RU"/>
        </a:p>
      </dgm:t>
    </dgm:pt>
    <dgm:pt modelId="{60BA11B9-FAC2-40EE-9872-90893E61CA17}">
      <dgm:prSet phldrT="[Текст]" phldr="1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8540EF50-C25E-40BA-92D5-BD0F11FDDE45}" type="parTrans" cxnId="{E73EE4DD-8ECC-4CB0-9ABA-7BC045CE2D18}">
      <dgm:prSet/>
      <dgm:spPr/>
      <dgm:t>
        <a:bodyPr/>
        <a:lstStyle/>
        <a:p>
          <a:endParaRPr lang="ru-RU"/>
        </a:p>
      </dgm:t>
    </dgm:pt>
    <dgm:pt modelId="{A661EBCF-464C-44F2-9ABC-656E8565A6E8}" type="sibTrans" cxnId="{E73EE4DD-8ECC-4CB0-9ABA-7BC045CE2D18}">
      <dgm:prSet/>
      <dgm:spPr/>
      <dgm:t>
        <a:bodyPr/>
        <a:lstStyle/>
        <a:p>
          <a:endParaRPr lang="ru-RU"/>
        </a:p>
      </dgm:t>
    </dgm:pt>
    <dgm:pt modelId="{4351CD03-A3EC-4425-87EB-2E5D260FB54B}">
      <dgm:prSet phldrT="[Текст]" phldr="1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 dirty="0"/>
        </a:p>
      </dgm:t>
    </dgm:pt>
    <dgm:pt modelId="{4B7C4394-7BC0-40B2-85FF-EEE73EB6F0F6}" type="parTrans" cxnId="{8FFD43E9-9CAD-4026-8D90-AA35C294DE88}">
      <dgm:prSet/>
      <dgm:spPr/>
      <dgm:t>
        <a:bodyPr/>
        <a:lstStyle/>
        <a:p>
          <a:endParaRPr lang="ru-RU"/>
        </a:p>
      </dgm:t>
    </dgm:pt>
    <dgm:pt modelId="{D58A2710-F8C6-4FD2-8C0E-45D7A07E74E1}" type="sibTrans" cxnId="{8FFD43E9-9CAD-4026-8D90-AA35C294DE88}">
      <dgm:prSet/>
      <dgm:spPr/>
      <dgm:t>
        <a:bodyPr/>
        <a:lstStyle/>
        <a:p>
          <a:endParaRPr lang="ru-RU"/>
        </a:p>
      </dgm:t>
    </dgm:pt>
    <dgm:pt modelId="{A7F075C5-E3DF-427A-AC54-FDDDD880CD67}">
      <dgm:prSet/>
      <dgm:spPr>
        <a:blipFill rotWithShape="0">
          <a:blip xmlns:r="http://schemas.openxmlformats.org/officeDocument/2006/relationships" r:embed="rId6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1BF3AB4-222F-4B70-B889-F56B6A329790}" type="parTrans" cxnId="{85E69D0C-60BF-4E2E-9471-5181F669CBA3}">
      <dgm:prSet/>
      <dgm:spPr/>
      <dgm:t>
        <a:bodyPr/>
        <a:lstStyle/>
        <a:p>
          <a:endParaRPr lang="ru-RU"/>
        </a:p>
      </dgm:t>
    </dgm:pt>
    <dgm:pt modelId="{A0742778-7D95-4234-A1F9-6FD33826F594}" type="sibTrans" cxnId="{85E69D0C-60BF-4E2E-9471-5181F669CBA3}">
      <dgm:prSet/>
      <dgm:spPr/>
      <dgm:t>
        <a:bodyPr/>
        <a:lstStyle/>
        <a:p>
          <a:endParaRPr lang="ru-RU"/>
        </a:p>
      </dgm:t>
    </dgm:pt>
    <dgm:pt modelId="{1CE9B3B7-F5FC-4E4A-A215-60F2EFFE02AA}" type="pres">
      <dgm:prSet presAssocID="{599CC7ED-D728-4136-A6BC-ABE1F509B3FD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9AEB37-4C2B-4264-9133-CA0480CB6862}" type="pres">
      <dgm:prSet presAssocID="{00A6A971-ACB5-4A16-9C53-1FEB7B37B553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DCFA8B-5784-498D-A9D5-064CD281822C}" type="pres">
      <dgm:prSet presAssocID="{6C54A708-B3BA-4C10-ABF5-368928C2FE88}" presName="sibTrans" presStyleLbl="sibTrans2D1" presStyleIdx="0" presStyleCnt="6"/>
      <dgm:spPr/>
      <dgm:t>
        <a:bodyPr/>
        <a:lstStyle/>
        <a:p>
          <a:endParaRPr lang="ru-RU"/>
        </a:p>
      </dgm:t>
    </dgm:pt>
    <dgm:pt modelId="{273B9BC5-E73C-49AC-AE41-29743E3D0997}" type="pres">
      <dgm:prSet presAssocID="{6C54A708-B3BA-4C10-ABF5-368928C2FE88}" presName="connectorText" presStyleLbl="sibTrans2D1" presStyleIdx="0" presStyleCnt="6"/>
      <dgm:spPr/>
      <dgm:t>
        <a:bodyPr/>
        <a:lstStyle/>
        <a:p>
          <a:endParaRPr lang="ru-RU"/>
        </a:p>
      </dgm:t>
    </dgm:pt>
    <dgm:pt modelId="{E1219AF4-0D7C-410A-AFB4-F153F3182722}" type="pres">
      <dgm:prSet presAssocID="{B9A49091-2A47-4CB5-80FC-95D623D44518}" presName="node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025B38-EC43-43F7-8004-E0872551FD69}" type="pres">
      <dgm:prSet presAssocID="{41BB1AEE-E9F8-4E61-9BCF-8E17BED8443C}" presName="sibTrans" presStyleLbl="sibTrans2D1" presStyleIdx="1" presStyleCnt="6"/>
      <dgm:spPr/>
      <dgm:t>
        <a:bodyPr/>
        <a:lstStyle/>
        <a:p>
          <a:endParaRPr lang="ru-RU"/>
        </a:p>
      </dgm:t>
    </dgm:pt>
    <dgm:pt modelId="{3986CDBB-BB32-4C73-A743-58B4103653F4}" type="pres">
      <dgm:prSet presAssocID="{41BB1AEE-E9F8-4E61-9BCF-8E17BED8443C}" presName="connectorText" presStyleLbl="sibTrans2D1" presStyleIdx="1" presStyleCnt="6"/>
      <dgm:spPr/>
      <dgm:t>
        <a:bodyPr/>
        <a:lstStyle/>
        <a:p>
          <a:endParaRPr lang="ru-RU"/>
        </a:p>
      </dgm:t>
    </dgm:pt>
    <dgm:pt modelId="{EE3F1A1A-1644-467C-9641-2A9698AC5659}" type="pres">
      <dgm:prSet presAssocID="{F6329AF6-E1D7-4925-9D36-070F91071E34}" presName="node" presStyleLbl="node1" presStyleIdx="2" presStyleCnt="6" custRadScaleRad="98143" custRadScaleInc="7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71D484-5A01-405A-9D94-BE51517D0005}" type="pres">
      <dgm:prSet presAssocID="{2D14C724-6E3C-4FEB-89C1-7FE0D7F8711D}" presName="sibTrans" presStyleLbl="sibTrans2D1" presStyleIdx="2" presStyleCnt="6"/>
      <dgm:spPr/>
      <dgm:t>
        <a:bodyPr/>
        <a:lstStyle/>
        <a:p>
          <a:endParaRPr lang="ru-RU"/>
        </a:p>
      </dgm:t>
    </dgm:pt>
    <dgm:pt modelId="{A219169B-03F4-47B7-BF1D-6140A6DBC390}" type="pres">
      <dgm:prSet presAssocID="{2D14C724-6E3C-4FEB-89C1-7FE0D7F8711D}" presName="connectorText" presStyleLbl="sibTrans2D1" presStyleIdx="2" presStyleCnt="6"/>
      <dgm:spPr/>
      <dgm:t>
        <a:bodyPr/>
        <a:lstStyle/>
        <a:p>
          <a:endParaRPr lang="ru-RU"/>
        </a:p>
      </dgm:t>
    </dgm:pt>
    <dgm:pt modelId="{2BCDE861-A332-40BA-AB0B-B670F229B66B}" type="pres">
      <dgm:prSet presAssocID="{A7F075C5-E3DF-427A-AC54-FDDDD880CD67}" presName="node" presStyleLbl="node1" presStyleIdx="3" presStyleCnt="6" custRadScaleRad="97567" custRadScaleInc="-127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0F8DDF-2FB4-4952-BF27-1BC5FA43B464}" type="pres">
      <dgm:prSet presAssocID="{A0742778-7D95-4234-A1F9-6FD33826F594}" presName="sibTrans" presStyleLbl="sibTrans2D1" presStyleIdx="3" presStyleCnt="6"/>
      <dgm:spPr/>
      <dgm:t>
        <a:bodyPr/>
        <a:lstStyle/>
        <a:p>
          <a:endParaRPr lang="ru-RU"/>
        </a:p>
      </dgm:t>
    </dgm:pt>
    <dgm:pt modelId="{6F0D2270-B982-42E1-B0BB-D8A0D35862CD}" type="pres">
      <dgm:prSet presAssocID="{A0742778-7D95-4234-A1F9-6FD33826F594}" presName="connectorText" presStyleLbl="sibTrans2D1" presStyleIdx="3" presStyleCnt="6"/>
      <dgm:spPr/>
      <dgm:t>
        <a:bodyPr/>
        <a:lstStyle/>
        <a:p>
          <a:endParaRPr lang="ru-RU"/>
        </a:p>
      </dgm:t>
    </dgm:pt>
    <dgm:pt modelId="{C6E68B3D-AA2B-427B-BED7-9EE233C885BE}" type="pres">
      <dgm:prSet presAssocID="{60BA11B9-FAC2-40EE-9872-90893E61CA17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986F948-535B-4CFA-8E03-16680698C655}" type="pres">
      <dgm:prSet presAssocID="{A661EBCF-464C-44F2-9ABC-656E8565A6E8}" presName="sibTrans" presStyleLbl="sibTrans2D1" presStyleIdx="4" presStyleCnt="6"/>
      <dgm:spPr/>
      <dgm:t>
        <a:bodyPr/>
        <a:lstStyle/>
        <a:p>
          <a:endParaRPr lang="ru-RU"/>
        </a:p>
      </dgm:t>
    </dgm:pt>
    <dgm:pt modelId="{9A3C113B-384B-4665-848D-B697CD47986C}" type="pres">
      <dgm:prSet presAssocID="{A661EBCF-464C-44F2-9ABC-656E8565A6E8}" presName="connectorText" presStyleLbl="sibTrans2D1" presStyleIdx="4" presStyleCnt="6"/>
      <dgm:spPr/>
      <dgm:t>
        <a:bodyPr/>
        <a:lstStyle/>
        <a:p>
          <a:endParaRPr lang="ru-RU"/>
        </a:p>
      </dgm:t>
    </dgm:pt>
    <dgm:pt modelId="{03C5EA4B-63E6-4C35-B8E3-9BCA46223ABF}" type="pres">
      <dgm:prSet presAssocID="{4351CD03-A3EC-4425-87EB-2E5D260FB54B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10CFF87-B43F-4191-B4DB-CA7A0BA58124}" type="pres">
      <dgm:prSet presAssocID="{D58A2710-F8C6-4FD2-8C0E-45D7A07E74E1}" presName="sibTrans" presStyleLbl="sibTrans2D1" presStyleIdx="5" presStyleCnt="6"/>
      <dgm:spPr/>
      <dgm:t>
        <a:bodyPr/>
        <a:lstStyle/>
        <a:p>
          <a:endParaRPr lang="ru-RU"/>
        </a:p>
      </dgm:t>
    </dgm:pt>
    <dgm:pt modelId="{AF01776E-661B-4984-AE51-263B7171FFC7}" type="pres">
      <dgm:prSet presAssocID="{D58A2710-F8C6-4FD2-8C0E-45D7A07E74E1}" presName="connectorText" presStyleLbl="sibTrans2D1" presStyleIdx="5" presStyleCnt="6"/>
      <dgm:spPr/>
      <dgm:t>
        <a:bodyPr/>
        <a:lstStyle/>
        <a:p>
          <a:endParaRPr lang="ru-RU"/>
        </a:p>
      </dgm:t>
    </dgm:pt>
  </dgm:ptLst>
  <dgm:cxnLst>
    <dgm:cxn modelId="{EFD01F25-EC2C-40E2-8EF1-3427439E3034}" type="presOf" srcId="{2D14C724-6E3C-4FEB-89C1-7FE0D7F8711D}" destId="{D471D484-5A01-405A-9D94-BE51517D0005}" srcOrd="0" destOrd="0" presId="urn:microsoft.com/office/officeart/2005/8/layout/cycle2"/>
    <dgm:cxn modelId="{B1871289-FF28-40ED-B77D-0A8FB279E31F}" type="presOf" srcId="{41BB1AEE-E9F8-4E61-9BCF-8E17BED8443C}" destId="{3986CDBB-BB32-4C73-A743-58B4103653F4}" srcOrd="1" destOrd="0" presId="urn:microsoft.com/office/officeart/2005/8/layout/cycle2"/>
    <dgm:cxn modelId="{5BA26CD3-7056-4E97-A347-D63BDB5CAD69}" type="presOf" srcId="{A7F075C5-E3DF-427A-AC54-FDDDD880CD67}" destId="{2BCDE861-A332-40BA-AB0B-B670F229B66B}" srcOrd="0" destOrd="0" presId="urn:microsoft.com/office/officeart/2005/8/layout/cycle2"/>
    <dgm:cxn modelId="{828247A5-47ED-4FE9-9D17-B9FB314422DE}" type="presOf" srcId="{D58A2710-F8C6-4FD2-8C0E-45D7A07E74E1}" destId="{D10CFF87-B43F-4191-B4DB-CA7A0BA58124}" srcOrd="0" destOrd="0" presId="urn:microsoft.com/office/officeart/2005/8/layout/cycle2"/>
    <dgm:cxn modelId="{F898DF0B-9856-4EBB-8F58-D507CE927C5C}" type="presOf" srcId="{4351CD03-A3EC-4425-87EB-2E5D260FB54B}" destId="{03C5EA4B-63E6-4C35-B8E3-9BCA46223ABF}" srcOrd="0" destOrd="0" presId="urn:microsoft.com/office/officeart/2005/8/layout/cycle2"/>
    <dgm:cxn modelId="{F3A0E7F0-6B75-4DBE-8670-055B9A997512}" type="presOf" srcId="{2D14C724-6E3C-4FEB-89C1-7FE0D7F8711D}" destId="{A219169B-03F4-47B7-BF1D-6140A6DBC390}" srcOrd="1" destOrd="0" presId="urn:microsoft.com/office/officeart/2005/8/layout/cycle2"/>
    <dgm:cxn modelId="{8977BDBB-8592-4A6F-885B-204D0AC5D1B5}" type="presOf" srcId="{F6329AF6-E1D7-4925-9D36-070F91071E34}" destId="{EE3F1A1A-1644-467C-9641-2A9698AC5659}" srcOrd="0" destOrd="0" presId="urn:microsoft.com/office/officeart/2005/8/layout/cycle2"/>
    <dgm:cxn modelId="{E73EE4DD-8ECC-4CB0-9ABA-7BC045CE2D18}" srcId="{599CC7ED-D728-4136-A6BC-ABE1F509B3FD}" destId="{60BA11B9-FAC2-40EE-9872-90893E61CA17}" srcOrd="4" destOrd="0" parTransId="{8540EF50-C25E-40BA-92D5-BD0F11FDDE45}" sibTransId="{A661EBCF-464C-44F2-9ABC-656E8565A6E8}"/>
    <dgm:cxn modelId="{85E69D0C-60BF-4E2E-9471-5181F669CBA3}" srcId="{599CC7ED-D728-4136-A6BC-ABE1F509B3FD}" destId="{A7F075C5-E3DF-427A-AC54-FDDDD880CD67}" srcOrd="3" destOrd="0" parTransId="{11BF3AB4-222F-4B70-B889-F56B6A329790}" sibTransId="{A0742778-7D95-4234-A1F9-6FD33826F594}"/>
    <dgm:cxn modelId="{AA648360-B849-4EF4-976E-71732280D2F5}" type="presOf" srcId="{00A6A971-ACB5-4A16-9C53-1FEB7B37B553}" destId="{C39AEB37-4C2B-4264-9133-CA0480CB6862}" srcOrd="0" destOrd="0" presId="urn:microsoft.com/office/officeart/2005/8/layout/cycle2"/>
    <dgm:cxn modelId="{749C0BD3-BF50-4589-9419-8BAD55AA8023}" srcId="{599CC7ED-D728-4136-A6BC-ABE1F509B3FD}" destId="{B9A49091-2A47-4CB5-80FC-95D623D44518}" srcOrd="1" destOrd="0" parTransId="{413FD0C5-C434-4F85-8C3D-B5F54213E6E5}" sibTransId="{41BB1AEE-E9F8-4E61-9BCF-8E17BED8443C}"/>
    <dgm:cxn modelId="{E645316B-DC13-4CA4-B766-34C45F0ACA0A}" type="presOf" srcId="{A661EBCF-464C-44F2-9ABC-656E8565A6E8}" destId="{E986F948-535B-4CFA-8E03-16680698C655}" srcOrd="0" destOrd="0" presId="urn:microsoft.com/office/officeart/2005/8/layout/cycle2"/>
    <dgm:cxn modelId="{20DD4534-DB66-4E51-BDEE-5E22D1F840C1}" type="presOf" srcId="{6C54A708-B3BA-4C10-ABF5-368928C2FE88}" destId="{10DCFA8B-5784-498D-A9D5-064CD281822C}" srcOrd="0" destOrd="0" presId="urn:microsoft.com/office/officeart/2005/8/layout/cycle2"/>
    <dgm:cxn modelId="{3E20B5AE-A7A2-4283-BA15-30549EF4A9BA}" srcId="{599CC7ED-D728-4136-A6BC-ABE1F509B3FD}" destId="{00A6A971-ACB5-4A16-9C53-1FEB7B37B553}" srcOrd="0" destOrd="0" parTransId="{3227B7B2-08A2-488C-88A0-B6F4822FF30F}" sibTransId="{6C54A708-B3BA-4C10-ABF5-368928C2FE88}"/>
    <dgm:cxn modelId="{3EEF25B9-D3FB-4927-8BC2-B60201B8D961}" srcId="{599CC7ED-D728-4136-A6BC-ABE1F509B3FD}" destId="{F6329AF6-E1D7-4925-9D36-070F91071E34}" srcOrd="2" destOrd="0" parTransId="{601A8304-9BED-4346-8796-152E62F704E1}" sibTransId="{2D14C724-6E3C-4FEB-89C1-7FE0D7F8711D}"/>
    <dgm:cxn modelId="{7DA94D25-2FF6-40F1-89A9-CD2E170D9139}" type="presOf" srcId="{B9A49091-2A47-4CB5-80FC-95D623D44518}" destId="{E1219AF4-0D7C-410A-AFB4-F153F3182722}" srcOrd="0" destOrd="0" presId="urn:microsoft.com/office/officeart/2005/8/layout/cycle2"/>
    <dgm:cxn modelId="{479E745E-D6E6-4908-B1DE-5487D0566139}" type="presOf" srcId="{599CC7ED-D728-4136-A6BC-ABE1F509B3FD}" destId="{1CE9B3B7-F5FC-4E4A-A215-60F2EFFE02AA}" srcOrd="0" destOrd="0" presId="urn:microsoft.com/office/officeart/2005/8/layout/cycle2"/>
    <dgm:cxn modelId="{5CD46438-9B4C-4A5F-8B20-1029CA37BF26}" type="presOf" srcId="{60BA11B9-FAC2-40EE-9872-90893E61CA17}" destId="{C6E68B3D-AA2B-427B-BED7-9EE233C885BE}" srcOrd="0" destOrd="0" presId="urn:microsoft.com/office/officeart/2005/8/layout/cycle2"/>
    <dgm:cxn modelId="{29501DE4-CF79-4E9F-BD4C-BFEDAF5C5538}" type="presOf" srcId="{41BB1AEE-E9F8-4E61-9BCF-8E17BED8443C}" destId="{37025B38-EC43-43F7-8004-E0872551FD69}" srcOrd="0" destOrd="0" presId="urn:microsoft.com/office/officeart/2005/8/layout/cycle2"/>
    <dgm:cxn modelId="{EF6A20FF-70C6-4F4D-8424-E2A4DA85FC49}" type="presOf" srcId="{D58A2710-F8C6-4FD2-8C0E-45D7A07E74E1}" destId="{AF01776E-661B-4984-AE51-263B7171FFC7}" srcOrd="1" destOrd="0" presId="urn:microsoft.com/office/officeart/2005/8/layout/cycle2"/>
    <dgm:cxn modelId="{752C0BAB-C022-447A-AEE8-38519DEB2CA1}" type="presOf" srcId="{A661EBCF-464C-44F2-9ABC-656E8565A6E8}" destId="{9A3C113B-384B-4665-848D-B697CD47986C}" srcOrd="1" destOrd="0" presId="urn:microsoft.com/office/officeart/2005/8/layout/cycle2"/>
    <dgm:cxn modelId="{6A16B0C9-77D5-4EC4-98AF-F8B854B55B21}" type="presOf" srcId="{A0742778-7D95-4234-A1F9-6FD33826F594}" destId="{F10F8DDF-2FB4-4952-BF27-1BC5FA43B464}" srcOrd="0" destOrd="0" presId="urn:microsoft.com/office/officeart/2005/8/layout/cycle2"/>
    <dgm:cxn modelId="{8FFD43E9-9CAD-4026-8D90-AA35C294DE88}" srcId="{599CC7ED-D728-4136-A6BC-ABE1F509B3FD}" destId="{4351CD03-A3EC-4425-87EB-2E5D260FB54B}" srcOrd="5" destOrd="0" parTransId="{4B7C4394-7BC0-40B2-85FF-EEE73EB6F0F6}" sibTransId="{D58A2710-F8C6-4FD2-8C0E-45D7A07E74E1}"/>
    <dgm:cxn modelId="{163E8708-E145-4EB4-8EE3-747692343DF7}" type="presOf" srcId="{A0742778-7D95-4234-A1F9-6FD33826F594}" destId="{6F0D2270-B982-42E1-B0BB-D8A0D35862CD}" srcOrd="1" destOrd="0" presId="urn:microsoft.com/office/officeart/2005/8/layout/cycle2"/>
    <dgm:cxn modelId="{B9E00FC3-2893-43CB-916A-341621E34215}" type="presOf" srcId="{6C54A708-B3BA-4C10-ABF5-368928C2FE88}" destId="{273B9BC5-E73C-49AC-AE41-29743E3D0997}" srcOrd="1" destOrd="0" presId="urn:microsoft.com/office/officeart/2005/8/layout/cycle2"/>
    <dgm:cxn modelId="{22979308-B1A8-4E3C-80AF-FEC47EDDF355}" type="presParOf" srcId="{1CE9B3B7-F5FC-4E4A-A215-60F2EFFE02AA}" destId="{C39AEB37-4C2B-4264-9133-CA0480CB6862}" srcOrd="0" destOrd="0" presId="urn:microsoft.com/office/officeart/2005/8/layout/cycle2"/>
    <dgm:cxn modelId="{B9BB9935-1586-4634-A688-470A8CAC0473}" type="presParOf" srcId="{1CE9B3B7-F5FC-4E4A-A215-60F2EFFE02AA}" destId="{10DCFA8B-5784-498D-A9D5-064CD281822C}" srcOrd="1" destOrd="0" presId="urn:microsoft.com/office/officeart/2005/8/layout/cycle2"/>
    <dgm:cxn modelId="{4B355220-8175-4A11-866E-B458383D75FC}" type="presParOf" srcId="{10DCFA8B-5784-498D-A9D5-064CD281822C}" destId="{273B9BC5-E73C-49AC-AE41-29743E3D0997}" srcOrd="0" destOrd="0" presId="urn:microsoft.com/office/officeart/2005/8/layout/cycle2"/>
    <dgm:cxn modelId="{1EF719E6-0765-47EE-B15A-A4C0FA8AEED0}" type="presParOf" srcId="{1CE9B3B7-F5FC-4E4A-A215-60F2EFFE02AA}" destId="{E1219AF4-0D7C-410A-AFB4-F153F3182722}" srcOrd="2" destOrd="0" presId="urn:microsoft.com/office/officeart/2005/8/layout/cycle2"/>
    <dgm:cxn modelId="{578354AC-1DD2-497E-9F8B-22122E1E0A8F}" type="presParOf" srcId="{1CE9B3B7-F5FC-4E4A-A215-60F2EFFE02AA}" destId="{37025B38-EC43-43F7-8004-E0872551FD69}" srcOrd="3" destOrd="0" presId="urn:microsoft.com/office/officeart/2005/8/layout/cycle2"/>
    <dgm:cxn modelId="{D2C64C08-9CCF-4650-845A-800D4F6AE595}" type="presParOf" srcId="{37025B38-EC43-43F7-8004-E0872551FD69}" destId="{3986CDBB-BB32-4C73-A743-58B4103653F4}" srcOrd="0" destOrd="0" presId="urn:microsoft.com/office/officeart/2005/8/layout/cycle2"/>
    <dgm:cxn modelId="{12D8A2FA-35DC-478B-BD66-B29933BAABCD}" type="presParOf" srcId="{1CE9B3B7-F5FC-4E4A-A215-60F2EFFE02AA}" destId="{EE3F1A1A-1644-467C-9641-2A9698AC5659}" srcOrd="4" destOrd="0" presId="urn:microsoft.com/office/officeart/2005/8/layout/cycle2"/>
    <dgm:cxn modelId="{17C1D0E0-CD5D-4C2C-830E-7379CAAFBC76}" type="presParOf" srcId="{1CE9B3B7-F5FC-4E4A-A215-60F2EFFE02AA}" destId="{D471D484-5A01-405A-9D94-BE51517D0005}" srcOrd="5" destOrd="0" presId="urn:microsoft.com/office/officeart/2005/8/layout/cycle2"/>
    <dgm:cxn modelId="{8A08AA97-2D34-490A-84C3-60093186A6D2}" type="presParOf" srcId="{D471D484-5A01-405A-9D94-BE51517D0005}" destId="{A219169B-03F4-47B7-BF1D-6140A6DBC390}" srcOrd="0" destOrd="0" presId="urn:microsoft.com/office/officeart/2005/8/layout/cycle2"/>
    <dgm:cxn modelId="{2F4550B4-7C9F-4689-B47B-0F8F951A9A1A}" type="presParOf" srcId="{1CE9B3B7-F5FC-4E4A-A215-60F2EFFE02AA}" destId="{2BCDE861-A332-40BA-AB0B-B670F229B66B}" srcOrd="6" destOrd="0" presId="urn:microsoft.com/office/officeart/2005/8/layout/cycle2"/>
    <dgm:cxn modelId="{9E31D806-E47F-4D86-B105-72FC219D14EA}" type="presParOf" srcId="{1CE9B3B7-F5FC-4E4A-A215-60F2EFFE02AA}" destId="{F10F8DDF-2FB4-4952-BF27-1BC5FA43B464}" srcOrd="7" destOrd="0" presId="urn:microsoft.com/office/officeart/2005/8/layout/cycle2"/>
    <dgm:cxn modelId="{544FE9A0-B74E-41C3-AD37-40B5F556D90A}" type="presParOf" srcId="{F10F8DDF-2FB4-4952-BF27-1BC5FA43B464}" destId="{6F0D2270-B982-42E1-B0BB-D8A0D35862CD}" srcOrd="0" destOrd="0" presId="urn:microsoft.com/office/officeart/2005/8/layout/cycle2"/>
    <dgm:cxn modelId="{02B1B628-3D51-48A9-AB5F-46D7D793F0AD}" type="presParOf" srcId="{1CE9B3B7-F5FC-4E4A-A215-60F2EFFE02AA}" destId="{C6E68B3D-AA2B-427B-BED7-9EE233C885BE}" srcOrd="8" destOrd="0" presId="urn:microsoft.com/office/officeart/2005/8/layout/cycle2"/>
    <dgm:cxn modelId="{1AD1AC5B-00B3-4119-B020-988D76B174F6}" type="presParOf" srcId="{1CE9B3B7-F5FC-4E4A-A215-60F2EFFE02AA}" destId="{E986F948-535B-4CFA-8E03-16680698C655}" srcOrd="9" destOrd="0" presId="urn:microsoft.com/office/officeart/2005/8/layout/cycle2"/>
    <dgm:cxn modelId="{92882448-933A-449E-AEA1-9030E81AB940}" type="presParOf" srcId="{E986F948-535B-4CFA-8E03-16680698C655}" destId="{9A3C113B-384B-4665-848D-B697CD47986C}" srcOrd="0" destOrd="0" presId="urn:microsoft.com/office/officeart/2005/8/layout/cycle2"/>
    <dgm:cxn modelId="{23A71643-153F-465C-9B4A-8B8051D9184A}" type="presParOf" srcId="{1CE9B3B7-F5FC-4E4A-A215-60F2EFFE02AA}" destId="{03C5EA4B-63E6-4C35-B8E3-9BCA46223ABF}" srcOrd="10" destOrd="0" presId="urn:microsoft.com/office/officeart/2005/8/layout/cycle2"/>
    <dgm:cxn modelId="{9582BD55-52D7-43FA-8E5E-E39EF3261C2A}" type="presParOf" srcId="{1CE9B3B7-F5FC-4E4A-A215-60F2EFFE02AA}" destId="{D10CFF87-B43F-4191-B4DB-CA7A0BA58124}" srcOrd="11" destOrd="0" presId="urn:microsoft.com/office/officeart/2005/8/layout/cycle2"/>
    <dgm:cxn modelId="{C15386FC-A01C-4E89-B158-C863B367D592}" type="presParOf" srcId="{D10CFF87-B43F-4191-B4DB-CA7A0BA58124}" destId="{AF01776E-661B-4984-AE51-263B7171FFC7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EC8D13-3108-4CDB-BCA2-A88EC4273668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AC47447-DF29-406C-9A4C-E849ECA16780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uk-UA" sz="1600" dirty="0" smtClean="0"/>
            <a:t>Яскраво виражене  суб</a:t>
          </a:r>
          <a:r>
            <a:rPr lang="uk-UA" sz="1600" dirty="0" smtClean="0">
              <a:latin typeface="Calibri"/>
            </a:rPr>
            <a:t>‘єктивне (особисте) начало (автобіографічна канва творів  або опосередкована розповідь про себе</a:t>
          </a:r>
          <a:endParaRPr lang="ru-RU" sz="1600" dirty="0"/>
        </a:p>
      </dgm:t>
    </dgm:pt>
    <dgm:pt modelId="{EA90512D-F6A7-4306-956F-CA6FE9178124}" type="parTrans" cxnId="{8CD4CDC0-6C1F-4795-B8F3-4D8D6C46DA51}">
      <dgm:prSet/>
      <dgm:spPr/>
      <dgm:t>
        <a:bodyPr/>
        <a:lstStyle/>
        <a:p>
          <a:endParaRPr lang="ru-RU"/>
        </a:p>
      </dgm:t>
    </dgm:pt>
    <dgm:pt modelId="{E71E78A3-D8F3-412F-8835-6C6A8BFE65B2}" type="sibTrans" cxnId="{8CD4CDC0-6C1F-4795-B8F3-4D8D6C46DA51}">
      <dgm:prSet/>
      <dgm:spPr/>
      <dgm:t>
        <a:bodyPr/>
        <a:lstStyle/>
        <a:p>
          <a:endParaRPr lang="ru-RU"/>
        </a:p>
      </dgm:t>
    </dgm:pt>
    <dgm:pt modelId="{7AE43A9A-0062-481F-973B-02AA6248FE4E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uk-UA" sz="1600" dirty="0" smtClean="0"/>
            <a:t>Страдницька душа ліричного героя</a:t>
          </a:r>
          <a:endParaRPr lang="ru-RU" sz="1600" dirty="0"/>
        </a:p>
      </dgm:t>
    </dgm:pt>
    <dgm:pt modelId="{ADE8FB00-03E9-4E3A-997E-3A176C973683}" type="parTrans" cxnId="{7A3987FF-E75B-4142-9D7E-9BE48D3F592B}">
      <dgm:prSet/>
      <dgm:spPr/>
      <dgm:t>
        <a:bodyPr/>
        <a:lstStyle/>
        <a:p>
          <a:endParaRPr lang="ru-RU"/>
        </a:p>
      </dgm:t>
    </dgm:pt>
    <dgm:pt modelId="{281A1AC4-66E9-4452-ABE8-067095D7FEDC}" type="sibTrans" cxnId="{7A3987FF-E75B-4142-9D7E-9BE48D3F592B}">
      <dgm:prSet/>
      <dgm:spPr/>
      <dgm:t>
        <a:bodyPr/>
        <a:lstStyle/>
        <a:p>
          <a:endParaRPr lang="ru-RU"/>
        </a:p>
      </dgm:t>
    </dgm:pt>
    <dgm:pt modelId="{E9556837-7C2D-41A9-9A12-A4B9099E56A0}">
      <dgm:prSet phldrT="[Текст]"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uk-UA" sz="1800" dirty="0" smtClean="0"/>
            <a:t>Джерело страждань ліричного героя – недосконалість життя</a:t>
          </a:r>
          <a:endParaRPr lang="ru-RU" sz="1800" dirty="0"/>
        </a:p>
      </dgm:t>
    </dgm:pt>
    <dgm:pt modelId="{FEC074BE-AF95-4B1C-9275-E2AE07FD9EE7}" type="parTrans" cxnId="{663E3FF1-3DE1-4BA2-B517-271DA9423DA5}">
      <dgm:prSet/>
      <dgm:spPr/>
      <dgm:t>
        <a:bodyPr/>
        <a:lstStyle/>
        <a:p>
          <a:endParaRPr lang="ru-RU"/>
        </a:p>
      </dgm:t>
    </dgm:pt>
    <dgm:pt modelId="{B042CBE2-53D6-4CC8-8389-12103CFF3406}" type="sibTrans" cxnId="{663E3FF1-3DE1-4BA2-B517-271DA9423DA5}">
      <dgm:prSet/>
      <dgm:spPr/>
      <dgm:t>
        <a:bodyPr/>
        <a:lstStyle/>
        <a:p>
          <a:endParaRPr lang="ru-RU"/>
        </a:p>
      </dgm:t>
    </dgm:pt>
    <dgm:pt modelId="{CF4669CA-AFF2-460E-AC70-826ABB97FE2F}">
      <dgm:prSet custT="1"/>
      <dgm:spPr>
        <a:solidFill>
          <a:schemeClr val="accent2">
            <a:lumMod val="75000"/>
          </a:schemeClr>
        </a:solidFill>
      </dgm:spPr>
      <dgm:t>
        <a:bodyPr/>
        <a:lstStyle/>
        <a:p>
          <a:r>
            <a:rPr lang="uk-UA" sz="1600" dirty="0" smtClean="0"/>
            <a:t>Загадковість, недоговореність, внутрішня </a:t>
          </a:r>
          <a:r>
            <a:rPr lang="uk-UA" sz="1600" smtClean="0"/>
            <a:t>енергія поезії</a:t>
          </a:r>
          <a:endParaRPr lang="ru-RU" sz="1600" dirty="0"/>
        </a:p>
      </dgm:t>
    </dgm:pt>
    <dgm:pt modelId="{8D2B385E-2144-4FDD-8246-7D4D60FB8715}" type="parTrans" cxnId="{971D944E-4BF9-4195-9E80-C3E391E993DF}">
      <dgm:prSet/>
      <dgm:spPr/>
      <dgm:t>
        <a:bodyPr/>
        <a:lstStyle/>
        <a:p>
          <a:endParaRPr lang="ru-RU"/>
        </a:p>
      </dgm:t>
    </dgm:pt>
    <dgm:pt modelId="{58C98B0A-472E-4B68-A406-190D22B8D2BF}" type="sibTrans" cxnId="{971D944E-4BF9-4195-9E80-C3E391E993DF}">
      <dgm:prSet/>
      <dgm:spPr/>
      <dgm:t>
        <a:bodyPr/>
        <a:lstStyle/>
        <a:p>
          <a:endParaRPr lang="ru-RU"/>
        </a:p>
      </dgm:t>
    </dgm:pt>
    <dgm:pt modelId="{4722580E-2AF0-40FC-B1E0-D26B08966C89}" type="pres">
      <dgm:prSet presAssocID="{C0EC8D13-3108-4CDB-BCA2-A88EC4273668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61E519-7E63-420C-9AA2-2CE5AEA276AF}" type="pres">
      <dgm:prSet presAssocID="{1AC47447-DF29-406C-9A4C-E849ECA16780}" presName="parentLin" presStyleCnt="0"/>
      <dgm:spPr/>
    </dgm:pt>
    <dgm:pt modelId="{542C3912-DEB8-4F3D-907E-674A5B082499}" type="pres">
      <dgm:prSet presAssocID="{1AC47447-DF29-406C-9A4C-E849ECA16780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F2E9D89B-EC3A-4630-B2C9-19FA8FBD86E2}" type="pres">
      <dgm:prSet presAssocID="{1AC47447-DF29-406C-9A4C-E849ECA16780}" presName="parentText" presStyleLbl="node1" presStyleIdx="0" presStyleCnt="4" custScaleY="359961" custLinFactNeighborX="-39335" custLinFactNeighborY="465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22962F3-E491-4A4D-BBF8-FA4E01CA283C}" type="pres">
      <dgm:prSet presAssocID="{1AC47447-DF29-406C-9A4C-E849ECA16780}" presName="negativeSpace" presStyleCnt="0"/>
      <dgm:spPr/>
    </dgm:pt>
    <dgm:pt modelId="{3A26F693-96C5-49CC-87AA-91BED9376D65}" type="pres">
      <dgm:prSet presAssocID="{1AC47447-DF29-406C-9A4C-E849ECA16780}" presName="childText" presStyleLbl="conFgAcc1" presStyleIdx="0" presStyleCnt="4">
        <dgm:presLayoutVars>
          <dgm:bulletEnabled val="1"/>
        </dgm:presLayoutVars>
      </dgm:prSet>
      <dgm:spPr/>
    </dgm:pt>
    <dgm:pt modelId="{1F165C05-1D68-489E-88A7-FD13EDE22E53}" type="pres">
      <dgm:prSet presAssocID="{E71E78A3-D8F3-412F-8835-6C6A8BFE65B2}" presName="spaceBetweenRectangles" presStyleCnt="0"/>
      <dgm:spPr/>
    </dgm:pt>
    <dgm:pt modelId="{4FECACF3-83B1-4E63-BB40-D1AD82532B77}" type="pres">
      <dgm:prSet presAssocID="{7AE43A9A-0062-481F-973B-02AA6248FE4E}" presName="parentLin" presStyleCnt="0"/>
      <dgm:spPr/>
    </dgm:pt>
    <dgm:pt modelId="{CA3C6563-7EC1-45E8-98FA-270C6D48CA70}" type="pres">
      <dgm:prSet presAssocID="{7AE43A9A-0062-481F-973B-02AA6248FE4E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42D92638-CB15-4F84-B25B-C9092B1FBAA3}" type="pres">
      <dgm:prSet presAssocID="{7AE43A9A-0062-481F-973B-02AA6248FE4E}" presName="parentText" presStyleLbl="node1" presStyleIdx="1" presStyleCnt="4" custScaleY="33982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8F71D21-CEA3-4927-85BA-374BB9668F48}" type="pres">
      <dgm:prSet presAssocID="{7AE43A9A-0062-481F-973B-02AA6248FE4E}" presName="negativeSpace" presStyleCnt="0"/>
      <dgm:spPr/>
    </dgm:pt>
    <dgm:pt modelId="{875623BA-CE0C-46F1-91B1-A2E0943EC873}" type="pres">
      <dgm:prSet presAssocID="{7AE43A9A-0062-481F-973B-02AA6248FE4E}" presName="childText" presStyleLbl="conFgAcc1" presStyleIdx="1" presStyleCnt="4">
        <dgm:presLayoutVars>
          <dgm:bulletEnabled val="1"/>
        </dgm:presLayoutVars>
      </dgm:prSet>
      <dgm:spPr/>
    </dgm:pt>
    <dgm:pt modelId="{4D2EED44-E686-4177-B686-A0AA14D0DB34}" type="pres">
      <dgm:prSet presAssocID="{281A1AC4-66E9-4452-ABE8-067095D7FEDC}" presName="spaceBetweenRectangles" presStyleCnt="0"/>
      <dgm:spPr/>
    </dgm:pt>
    <dgm:pt modelId="{E693A0FF-2CFA-4B13-80A0-AF7E08ED89BA}" type="pres">
      <dgm:prSet presAssocID="{E9556837-7C2D-41A9-9A12-A4B9099E56A0}" presName="parentLin" presStyleCnt="0"/>
      <dgm:spPr/>
    </dgm:pt>
    <dgm:pt modelId="{F6E2F188-A2F0-4F9E-8762-B0E62A67F480}" type="pres">
      <dgm:prSet presAssocID="{E9556837-7C2D-41A9-9A12-A4B9099E56A0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A056BAEA-A02A-4C4A-B643-DF118E3AA1CA}" type="pres">
      <dgm:prSet presAssocID="{E9556837-7C2D-41A9-9A12-A4B9099E56A0}" presName="parentText" presStyleLbl="node1" presStyleIdx="2" presStyleCnt="4" custScaleY="29614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8F4F966-6D38-4057-8F2A-95CD93789F95}" type="pres">
      <dgm:prSet presAssocID="{E9556837-7C2D-41A9-9A12-A4B9099E56A0}" presName="negativeSpace" presStyleCnt="0"/>
      <dgm:spPr/>
    </dgm:pt>
    <dgm:pt modelId="{B8967244-7FC7-4CAA-BA2D-52B0686930C0}" type="pres">
      <dgm:prSet presAssocID="{E9556837-7C2D-41A9-9A12-A4B9099E56A0}" presName="childText" presStyleLbl="conFgAcc1" presStyleIdx="2" presStyleCnt="4">
        <dgm:presLayoutVars>
          <dgm:bulletEnabled val="1"/>
        </dgm:presLayoutVars>
      </dgm:prSet>
      <dgm:spPr/>
    </dgm:pt>
    <dgm:pt modelId="{D2FF714E-13C1-4ED3-8895-64915486D1BD}" type="pres">
      <dgm:prSet presAssocID="{B042CBE2-53D6-4CC8-8389-12103CFF3406}" presName="spaceBetweenRectangles" presStyleCnt="0"/>
      <dgm:spPr/>
    </dgm:pt>
    <dgm:pt modelId="{A43DC010-29B8-4EA2-80B1-30F5CCBBACD3}" type="pres">
      <dgm:prSet presAssocID="{CF4669CA-AFF2-460E-AC70-826ABB97FE2F}" presName="parentLin" presStyleCnt="0"/>
      <dgm:spPr/>
    </dgm:pt>
    <dgm:pt modelId="{4722AE75-32B0-4D86-8ACB-F5877D91FA75}" type="pres">
      <dgm:prSet presAssocID="{CF4669CA-AFF2-460E-AC70-826ABB97FE2F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7115A74C-9D99-45C0-8EA8-2DCFC75B47FA}" type="pres">
      <dgm:prSet presAssocID="{CF4669CA-AFF2-460E-AC70-826ABB97FE2F}" presName="parentText" presStyleLbl="node1" presStyleIdx="3" presStyleCnt="4" custScaleY="38423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C36049-1E2D-4D74-AC5E-7E5BDF13DCA7}" type="pres">
      <dgm:prSet presAssocID="{CF4669CA-AFF2-460E-AC70-826ABB97FE2F}" presName="negativeSpace" presStyleCnt="0"/>
      <dgm:spPr/>
    </dgm:pt>
    <dgm:pt modelId="{0282FCF1-2B6E-4EEE-B924-932FC6F546D8}" type="pres">
      <dgm:prSet presAssocID="{CF4669CA-AFF2-460E-AC70-826ABB97FE2F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ABB58E5B-2AE3-436E-A0E1-632F68F08AF3}" type="presOf" srcId="{C0EC8D13-3108-4CDB-BCA2-A88EC4273668}" destId="{4722580E-2AF0-40FC-B1E0-D26B08966C89}" srcOrd="0" destOrd="0" presId="urn:microsoft.com/office/officeart/2005/8/layout/list1"/>
    <dgm:cxn modelId="{6F251BF7-0A22-4740-8A98-D44BA817E3E3}" type="presOf" srcId="{E9556837-7C2D-41A9-9A12-A4B9099E56A0}" destId="{A056BAEA-A02A-4C4A-B643-DF118E3AA1CA}" srcOrd="1" destOrd="0" presId="urn:microsoft.com/office/officeart/2005/8/layout/list1"/>
    <dgm:cxn modelId="{1622C731-AF13-4B06-8D9C-5FCB730196E6}" type="presOf" srcId="{1AC47447-DF29-406C-9A4C-E849ECA16780}" destId="{542C3912-DEB8-4F3D-907E-674A5B082499}" srcOrd="0" destOrd="0" presId="urn:microsoft.com/office/officeart/2005/8/layout/list1"/>
    <dgm:cxn modelId="{90D2F505-D668-48B4-BF69-FA729CF7416C}" type="presOf" srcId="{7AE43A9A-0062-481F-973B-02AA6248FE4E}" destId="{42D92638-CB15-4F84-B25B-C9092B1FBAA3}" srcOrd="1" destOrd="0" presId="urn:microsoft.com/office/officeart/2005/8/layout/list1"/>
    <dgm:cxn modelId="{663E3FF1-3DE1-4BA2-B517-271DA9423DA5}" srcId="{C0EC8D13-3108-4CDB-BCA2-A88EC4273668}" destId="{E9556837-7C2D-41A9-9A12-A4B9099E56A0}" srcOrd="2" destOrd="0" parTransId="{FEC074BE-AF95-4B1C-9275-E2AE07FD9EE7}" sibTransId="{B042CBE2-53D6-4CC8-8389-12103CFF3406}"/>
    <dgm:cxn modelId="{F46242F7-5487-459F-9F3E-1289E5750A27}" type="presOf" srcId="{CF4669CA-AFF2-460E-AC70-826ABB97FE2F}" destId="{4722AE75-32B0-4D86-8ACB-F5877D91FA75}" srcOrd="0" destOrd="0" presId="urn:microsoft.com/office/officeart/2005/8/layout/list1"/>
    <dgm:cxn modelId="{8CD4CDC0-6C1F-4795-B8F3-4D8D6C46DA51}" srcId="{C0EC8D13-3108-4CDB-BCA2-A88EC4273668}" destId="{1AC47447-DF29-406C-9A4C-E849ECA16780}" srcOrd="0" destOrd="0" parTransId="{EA90512D-F6A7-4306-956F-CA6FE9178124}" sibTransId="{E71E78A3-D8F3-412F-8835-6C6A8BFE65B2}"/>
    <dgm:cxn modelId="{CB76C2FD-2A8D-4FD6-B36E-26904B9B1016}" type="presOf" srcId="{7AE43A9A-0062-481F-973B-02AA6248FE4E}" destId="{CA3C6563-7EC1-45E8-98FA-270C6D48CA70}" srcOrd="0" destOrd="0" presId="urn:microsoft.com/office/officeart/2005/8/layout/list1"/>
    <dgm:cxn modelId="{971D944E-4BF9-4195-9E80-C3E391E993DF}" srcId="{C0EC8D13-3108-4CDB-BCA2-A88EC4273668}" destId="{CF4669CA-AFF2-460E-AC70-826ABB97FE2F}" srcOrd="3" destOrd="0" parTransId="{8D2B385E-2144-4FDD-8246-7D4D60FB8715}" sibTransId="{58C98B0A-472E-4B68-A406-190D22B8D2BF}"/>
    <dgm:cxn modelId="{92558E9B-B70E-4DDE-B9C2-1FA67ABEA90C}" type="presOf" srcId="{1AC47447-DF29-406C-9A4C-E849ECA16780}" destId="{F2E9D89B-EC3A-4630-B2C9-19FA8FBD86E2}" srcOrd="1" destOrd="0" presId="urn:microsoft.com/office/officeart/2005/8/layout/list1"/>
    <dgm:cxn modelId="{7A3987FF-E75B-4142-9D7E-9BE48D3F592B}" srcId="{C0EC8D13-3108-4CDB-BCA2-A88EC4273668}" destId="{7AE43A9A-0062-481F-973B-02AA6248FE4E}" srcOrd="1" destOrd="0" parTransId="{ADE8FB00-03E9-4E3A-997E-3A176C973683}" sibTransId="{281A1AC4-66E9-4452-ABE8-067095D7FEDC}"/>
    <dgm:cxn modelId="{8715C4D3-A573-4DAB-B47D-C8CC60A9E6CC}" type="presOf" srcId="{E9556837-7C2D-41A9-9A12-A4B9099E56A0}" destId="{F6E2F188-A2F0-4F9E-8762-B0E62A67F480}" srcOrd="0" destOrd="0" presId="urn:microsoft.com/office/officeart/2005/8/layout/list1"/>
    <dgm:cxn modelId="{A2B9F3D6-A452-41B5-9491-9B5E852B4101}" type="presOf" srcId="{CF4669CA-AFF2-460E-AC70-826ABB97FE2F}" destId="{7115A74C-9D99-45C0-8EA8-2DCFC75B47FA}" srcOrd="1" destOrd="0" presId="urn:microsoft.com/office/officeart/2005/8/layout/list1"/>
    <dgm:cxn modelId="{36A64CD4-196D-4C2C-BAE8-7578AEBC7267}" type="presParOf" srcId="{4722580E-2AF0-40FC-B1E0-D26B08966C89}" destId="{0A61E519-7E63-420C-9AA2-2CE5AEA276AF}" srcOrd="0" destOrd="0" presId="urn:microsoft.com/office/officeart/2005/8/layout/list1"/>
    <dgm:cxn modelId="{B0E387B0-D2D4-46CD-AC8E-ABAC638F785F}" type="presParOf" srcId="{0A61E519-7E63-420C-9AA2-2CE5AEA276AF}" destId="{542C3912-DEB8-4F3D-907E-674A5B082499}" srcOrd="0" destOrd="0" presId="urn:microsoft.com/office/officeart/2005/8/layout/list1"/>
    <dgm:cxn modelId="{36A9BB02-5B29-43E8-B772-6E54E87EAD26}" type="presParOf" srcId="{0A61E519-7E63-420C-9AA2-2CE5AEA276AF}" destId="{F2E9D89B-EC3A-4630-B2C9-19FA8FBD86E2}" srcOrd="1" destOrd="0" presId="urn:microsoft.com/office/officeart/2005/8/layout/list1"/>
    <dgm:cxn modelId="{7BDFDEF3-809F-4200-B30C-146ECDCF4E7B}" type="presParOf" srcId="{4722580E-2AF0-40FC-B1E0-D26B08966C89}" destId="{D22962F3-E491-4A4D-BBF8-FA4E01CA283C}" srcOrd="1" destOrd="0" presId="urn:microsoft.com/office/officeart/2005/8/layout/list1"/>
    <dgm:cxn modelId="{51DE989B-27EA-4276-90EF-A9E926877EC6}" type="presParOf" srcId="{4722580E-2AF0-40FC-B1E0-D26B08966C89}" destId="{3A26F693-96C5-49CC-87AA-91BED9376D65}" srcOrd="2" destOrd="0" presId="urn:microsoft.com/office/officeart/2005/8/layout/list1"/>
    <dgm:cxn modelId="{855D2056-DAF4-4689-A271-84E21151774B}" type="presParOf" srcId="{4722580E-2AF0-40FC-B1E0-D26B08966C89}" destId="{1F165C05-1D68-489E-88A7-FD13EDE22E53}" srcOrd="3" destOrd="0" presId="urn:microsoft.com/office/officeart/2005/8/layout/list1"/>
    <dgm:cxn modelId="{AA4764D6-7FAA-4D1B-A091-E27AA75F5297}" type="presParOf" srcId="{4722580E-2AF0-40FC-B1E0-D26B08966C89}" destId="{4FECACF3-83B1-4E63-BB40-D1AD82532B77}" srcOrd="4" destOrd="0" presId="urn:microsoft.com/office/officeart/2005/8/layout/list1"/>
    <dgm:cxn modelId="{BBE4C351-ED6D-41CD-A695-74A37567A8F4}" type="presParOf" srcId="{4FECACF3-83B1-4E63-BB40-D1AD82532B77}" destId="{CA3C6563-7EC1-45E8-98FA-270C6D48CA70}" srcOrd="0" destOrd="0" presId="urn:microsoft.com/office/officeart/2005/8/layout/list1"/>
    <dgm:cxn modelId="{AA99E5FE-385D-4672-926F-63BBAF3091B5}" type="presParOf" srcId="{4FECACF3-83B1-4E63-BB40-D1AD82532B77}" destId="{42D92638-CB15-4F84-B25B-C9092B1FBAA3}" srcOrd="1" destOrd="0" presId="urn:microsoft.com/office/officeart/2005/8/layout/list1"/>
    <dgm:cxn modelId="{5D2F294F-6C5D-4BA7-A7F0-01BC6577BBFC}" type="presParOf" srcId="{4722580E-2AF0-40FC-B1E0-D26B08966C89}" destId="{58F71D21-CEA3-4927-85BA-374BB9668F48}" srcOrd="5" destOrd="0" presId="urn:microsoft.com/office/officeart/2005/8/layout/list1"/>
    <dgm:cxn modelId="{199300F2-9878-43D1-991C-5F6052D0B14B}" type="presParOf" srcId="{4722580E-2AF0-40FC-B1E0-D26B08966C89}" destId="{875623BA-CE0C-46F1-91B1-A2E0943EC873}" srcOrd="6" destOrd="0" presId="urn:microsoft.com/office/officeart/2005/8/layout/list1"/>
    <dgm:cxn modelId="{E94C75B3-748D-4C16-85B3-BF448B79020E}" type="presParOf" srcId="{4722580E-2AF0-40FC-B1E0-D26B08966C89}" destId="{4D2EED44-E686-4177-B686-A0AA14D0DB34}" srcOrd="7" destOrd="0" presId="urn:microsoft.com/office/officeart/2005/8/layout/list1"/>
    <dgm:cxn modelId="{3D4746A0-C61C-4135-ABA4-3160510CAA77}" type="presParOf" srcId="{4722580E-2AF0-40FC-B1E0-D26B08966C89}" destId="{E693A0FF-2CFA-4B13-80A0-AF7E08ED89BA}" srcOrd="8" destOrd="0" presId="urn:microsoft.com/office/officeart/2005/8/layout/list1"/>
    <dgm:cxn modelId="{4765A795-5352-4290-81CC-9188B0DB8FDA}" type="presParOf" srcId="{E693A0FF-2CFA-4B13-80A0-AF7E08ED89BA}" destId="{F6E2F188-A2F0-4F9E-8762-B0E62A67F480}" srcOrd="0" destOrd="0" presId="urn:microsoft.com/office/officeart/2005/8/layout/list1"/>
    <dgm:cxn modelId="{A0FDBCC9-328D-49D5-8EF1-87530567F9AC}" type="presParOf" srcId="{E693A0FF-2CFA-4B13-80A0-AF7E08ED89BA}" destId="{A056BAEA-A02A-4C4A-B643-DF118E3AA1CA}" srcOrd="1" destOrd="0" presId="urn:microsoft.com/office/officeart/2005/8/layout/list1"/>
    <dgm:cxn modelId="{7AA76F0F-3B42-43E3-8158-A83933817632}" type="presParOf" srcId="{4722580E-2AF0-40FC-B1E0-D26B08966C89}" destId="{68F4F966-6D38-4057-8F2A-95CD93789F95}" srcOrd="9" destOrd="0" presId="urn:microsoft.com/office/officeart/2005/8/layout/list1"/>
    <dgm:cxn modelId="{077C60AF-7A0B-455D-A319-36CBDA20E2B3}" type="presParOf" srcId="{4722580E-2AF0-40FC-B1E0-D26B08966C89}" destId="{B8967244-7FC7-4CAA-BA2D-52B0686930C0}" srcOrd="10" destOrd="0" presId="urn:microsoft.com/office/officeart/2005/8/layout/list1"/>
    <dgm:cxn modelId="{8D2DCB2A-B76F-4F4B-B3AF-33AADF74B152}" type="presParOf" srcId="{4722580E-2AF0-40FC-B1E0-D26B08966C89}" destId="{D2FF714E-13C1-4ED3-8895-64915486D1BD}" srcOrd="11" destOrd="0" presId="urn:microsoft.com/office/officeart/2005/8/layout/list1"/>
    <dgm:cxn modelId="{0CD0BFAE-73A1-40C1-B65B-8CA0E6C394FB}" type="presParOf" srcId="{4722580E-2AF0-40FC-B1E0-D26B08966C89}" destId="{A43DC010-29B8-4EA2-80B1-30F5CCBBACD3}" srcOrd="12" destOrd="0" presId="urn:microsoft.com/office/officeart/2005/8/layout/list1"/>
    <dgm:cxn modelId="{86FA81E0-DDFF-4676-9A71-448C317D165B}" type="presParOf" srcId="{A43DC010-29B8-4EA2-80B1-30F5CCBBACD3}" destId="{4722AE75-32B0-4D86-8ACB-F5877D91FA75}" srcOrd="0" destOrd="0" presId="urn:microsoft.com/office/officeart/2005/8/layout/list1"/>
    <dgm:cxn modelId="{667FA4E9-F013-4267-804F-1E3711278E7F}" type="presParOf" srcId="{A43DC010-29B8-4EA2-80B1-30F5CCBBACD3}" destId="{7115A74C-9D99-45C0-8EA8-2DCFC75B47FA}" srcOrd="1" destOrd="0" presId="urn:microsoft.com/office/officeart/2005/8/layout/list1"/>
    <dgm:cxn modelId="{8AB7985F-E661-48B4-82AE-BEBC406E223A}" type="presParOf" srcId="{4722580E-2AF0-40FC-B1E0-D26B08966C89}" destId="{93C36049-1E2D-4D74-AC5E-7E5BDF13DCA7}" srcOrd="13" destOrd="0" presId="urn:microsoft.com/office/officeart/2005/8/layout/list1"/>
    <dgm:cxn modelId="{BBA1183E-4D7E-43E0-8743-5910EA64B158}" type="presParOf" srcId="{4722580E-2AF0-40FC-B1E0-D26B08966C89}" destId="{0282FCF1-2B6E-4EEE-B924-932FC6F546D8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xmlns="" relId="rId8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EFA01C8-935D-44F8-BC77-A90F7BB3406A}" type="doc">
      <dgm:prSet loTypeId="urn:microsoft.com/office/officeart/2005/8/layout/chevron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9011BE9-D6F1-4554-B887-F91D46050722}">
      <dgm:prSet phldrT="[Текст]" phldr="1"/>
      <dgm:spPr/>
      <dgm:t>
        <a:bodyPr/>
        <a:lstStyle/>
        <a:p>
          <a:endParaRPr lang="ru-RU"/>
        </a:p>
      </dgm:t>
    </dgm:pt>
    <dgm:pt modelId="{194C7925-B37B-4ED1-88AE-B33750CE294C}" type="parTrans" cxnId="{009B0BEE-652C-4482-B959-C8A8CA07A882}">
      <dgm:prSet/>
      <dgm:spPr/>
      <dgm:t>
        <a:bodyPr/>
        <a:lstStyle/>
        <a:p>
          <a:endParaRPr lang="ru-RU"/>
        </a:p>
      </dgm:t>
    </dgm:pt>
    <dgm:pt modelId="{B3261E68-0AEA-4821-8E3F-EE8CE2D147D3}" type="sibTrans" cxnId="{009B0BEE-652C-4482-B959-C8A8CA07A882}">
      <dgm:prSet/>
      <dgm:spPr/>
      <dgm:t>
        <a:bodyPr/>
        <a:lstStyle/>
        <a:p>
          <a:endParaRPr lang="ru-RU"/>
        </a:p>
      </dgm:t>
    </dgm:pt>
    <dgm:pt modelId="{9E9BA17F-8A69-4108-9EFD-7CA2FB3EEE34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uk-UA" sz="1800" dirty="0" smtClean="0"/>
            <a:t>Громадянську –</a:t>
          </a:r>
          <a:r>
            <a:rPr lang="en-US" sz="1800" dirty="0" smtClean="0"/>
            <a:t> </a:t>
          </a:r>
          <a:r>
            <a:rPr lang="uk-UA" sz="1800" dirty="0" smtClean="0"/>
            <a:t>роздуми поета про суспільне життя</a:t>
          </a:r>
          <a:endParaRPr lang="ru-RU" sz="1800" dirty="0"/>
        </a:p>
      </dgm:t>
    </dgm:pt>
    <dgm:pt modelId="{DD3B2C62-0442-4944-AF11-720FEDC4994C}" type="parTrans" cxnId="{B742C97A-99C0-4956-B837-33EDA2729E81}">
      <dgm:prSet/>
      <dgm:spPr/>
      <dgm:t>
        <a:bodyPr/>
        <a:lstStyle/>
        <a:p>
          <a:endParaRPr lang="ru-RU"/>
        </a:p>
      </dgm:t>
    </dgm:pt>
    <dgm:pt modelId="{DDCBAFED-DE80-4BD2-B9C2-AA79528E34B3}" type="sibTrans" cxnId="{B742C97A-99C0-4956-B837-33EDA2729E81}">
      <dgm:prSet/>
      <dgm:spPr/>
      <dgm:t>
        <a:bodyPr/>
        <a:lstStyle/>
        <a:p>
          <a:endParaRPr lang="ru-RU"/>
        </a:p>
      </dgm:t>
    </dgm:pt>
    <dgm:pt modelId="{7268C7BE-D0BB-4C57-8E4D-B1A16357C386}">
      <dgm:prSet phldrT="[Текст]" phldr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endParaRPr lang="ru-RU" sz="1600" dirty="0"/>
        </a:p>
      </dgm:t>
    </dgm:pt>
    <dgm:pt modelId="{883673C2-CC4C-439E-B14E-0A974C3410AB}" type="parTrans" cxnId="{B4EAEEB3-CB1C-401C-82C6-A6CBD759CE07}">
      <dgm:prSet/>
      <dgm:spPr/>
      <dgm:t>
        <a:bodyPr/>
        <a:lstStyle/>
        <a:p>
          <a:endParaRPr lang="ru-RU"/>
        </a:p>
      </dgm:t>
    </dgm:pt>
    <dgm:pt modelId="{B195E7B2-DA48-49D0-A4C4-6FD0F5970DC4}" type="sibTrans" cxnId="{B4EAEEB3-CB1C-401C-82C6-A6CBD759CE07}">
      <dgm:prSet/>
      <dgm:spPr/>
      <dgm:t>
        <a:bodyPr/>
        <a:lstStyle/>
        <a:p>
          <a:endParaRPr lang="ru-RU"/>
        </a:p>
      </dgm:t>
    </dgm:pt>
    <dgm:pt modelId="{AB7A7A18-C171-4DE4-A882-8D9E84ABBFD9}">
      <dgm:prSet phldrT="[Текст]" phldr="1"/>
      <dgm:spPr/>
      <dgm:t>
        <a:bodyPr/>
        <a:lstStyle/>
        <a:p>
          <a:endParaRPr lang="ru-RU"/>
        </a:p>
      </dgm:t>
    </dgm:pt>
    <dgm:pt modelId="{EAEF76CE-4478-41CA-9C02-ED21154D326E}" type="parTrans" cxnId="{A8EE4DFE-AEF0-45B3-A2C3-E2096D73418B}">
      <dgm:prSet/>
      <dgm:spPr/>
      <dgm:t>
        <a:bodyPr/>
        <a:lstStyle/>
        <a:p>
          <a:endParaRPr lang="ru-RU"/>
        </a:p>
      </dgm:t>
    </dgm:pt>
    <dgm:pt modelId="{715C98A4-387F-401C-9EF8-B79E96BAD92D}" type="sibTrans" cxnId="{A8EE4DFE-AEF0-45B3-A2C3-E2096D73418B}">
      <dgm:prSet/>
      <dgm:spPr/>
      <dgm:t>
        <a:bodyPr/>
        <a:lstStyle/>
        <a:p>
          <a:endParaRPr lang="ru-RU"/>
        </a:p>
      </dgm:t>
    </dgm:pt>
    <dgm:pt modelId="{3618152C-4454-4F04-819C-3EA3E913AD7D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uk-UA" sz="1800" dirty="0" smtClean="0"/>
            <a:t>Пейзажну – роздуми, навіяні природою</a:t>
          </a:r>
          <a:endParaRPr lang="ru-RU" sz="1800" dirty="0"/>
        </a:p>
      </dgm:t>
    </dgm:pt>
    <dgm:pt modelId="{F8EBB67C-EDC8-4346-B7AF-BD44467B483A}" type="parTrans" cxnId="{6DE232BD-CDE9-484E-AE8F-EFED30907249}">
      <dgm:prSet/>
      <dgm:spPr/>
      <dgm:t>
        <a:bodyPr/>
        <a:lstStyle/>
        <a:p>
          <a:endParaRPr lang="ru-RU"/>
        </a:p>
      </dgm:t>
    </dgm:pt>
    <dgm:pt modelId="{328E92AC-8CC6-4BA7-979F-4D6F335B74CB}" type="sibTrans" cxnId="{6DE232BD-CDE9-484E-AE8F-EFED30907249}">
      <dgm:prSet/>
      <dgm:spPr/>
      <dgm:t>
        <a:bodyPr/>
        <a:lstStyle/>
        <a:p>
          <a:endParaRPr lang="ru-RU"/>
        </a:p>
      </dgm:t>
    </dgm:pt>
    <dgm:pt modelId="{342C5089-4DB5-4F20-BF8B-601E2E19584D}">
      <dgm:prSet phldrT="[Текст]" phldr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endParaRPr lang="ru-RU" sz="1100" dirty="0"/>
        </a:p>
      </dgm:t>
    </dgm:pt>
    <dgm:pt modelId="{0E9CF1ED-6163-4DB6-8449-98861A59C52D}" type="parTrans" cxnId="{989202AA-457C-4024-ACD2-6ABAB3137988}">
      <dgm:prSet/>
      <dgm:spPr/>
      <dgm:t>
        <a:bodyPr/>
        <a:lstStyle/>
        <a:p>
          <a:endParaRPr lang="ru-RU"/>
        </a:p>
      </dgm:t>
    </dgm:pt>
    <dgm:pt modelId="{8C622884-6D94-46A5-B56F-5AABD43C8C10}" type="sibTrans" cxnId="{989202AA-457C-4024-ACD2-6ABAB3137988}">
      <dgm:prSet/>
      <dgm:spPr/>
      <dgm:t>
        <a:bodyPr/>
        <a:lstStyle/>
        <a:p>
          <a:endParaRPr lang="ru-RU"/>
        </a:p>
      </dgm:t>
    </dgm:pt>
    <dgm:pt modelId="{9887671B-11EB-4D0E-8A8B-D3764DF15CE3}">
      <dgm:prSet phldrT="[Текст]" phldr="1"/>
      <dgm:spPr/>
      <dgm:t>
        <a:bodyPr/>
        <a:lstStyle/>
        <a:p>
          <a:endParaRPr lang="ru-RU"/>
        </a:p>
      </dgm:t>
    </dgm:pt>
    <dgm:pt modelId="{B49518F6-4444-4F45-964E-E5E167E01215}" type="parTrans" cxnId="{9A3F2BD8-03E8-40B5-8913-2AB81C1A3D17}">
      <dgm:prSet/>
      <dgm:spPr/>
      <dgm:t>
        <a:bodyPr/>
        <a:lstStyle/>
        <a:p>
          <a:endParaRPr lang="ru-RU"/>
        </a:p>
      </dgm:t>
    </dgm:pt>
    <dgm:pt modelId="{E57C6B30-7DFB-4E99-8D32-78F92E47938A}" type="sibTrans" cxnId="{9A3F2BD8-03E8-40B5-8913-2AB81C1A3D17}">
      <dgm:prSet/>
      <dgm:spPr/>
      <dgm:t>
        <a:bodyPr/>
        <a:lstStyle/>
        <a:p>
          <a:endParaRPr lang="ru-RU"/>
        </a:p>
      </dgm:t>
    </dgm:pt>
    <dgm:pt modelId="{2AA0C168-3679-42DB-BFC9-56EEE713604C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  <a:effectLst/>
      </dgm:spPr>
      <dgm:t>
        <a:bodyPr/>
        <a:lstStyle/>
        <a:p>
          <a:r>
            <a:rPr lang="uk-UA" sz="1600" dirty="0" smtClean="0"/>
            <a:t>Станси – різновид лірики,поезія – роздум,у кожній строфі якої висловлюється певна думка або спостереження</a:t>
          </a:r>
          <a:endParaRPr lang="ru-RU" sz="1600" dirty="0"/>
        </a:p>
      </dgm:t>
    </dgm:pt>
    <dgm:pt modelId="{D2E54A9D-EC33-4B1A-B4F0-92F6F5A4BF5D}" type="parTrans" cxnId="{5306368F-4360-473A-B823-0EC60364024D}">
      <dgm:prSet/>
      <dgm:spPr/>
      <dgm:t>
        <a:bodyPr/>
        <a:lstStyle/>
        <a:p>
          <a:endParaRPr lang="ru-RU"/>
        </a:p>
      </dgm:t>
    </dgm:pt>
    <dgm:pt modelId="{0238099C-18AB-4566-943A-F891EA94956A}" type="sibTrans" cxnId="{5306368F-4360-473A-B823-0EC60364024D}">
      <dgm:prSet/>
      <dgm:spPr/>
      <dgm:t>
        <a:bodyPr/>
        <a:lstStyle/>
        <a:p>
          <a:endParaRPr lang="ru-RU"/>
        </a:p>
      </dgm:t>
    </dgm:pt>
    <dgm:pt modelId="{D2570693-FF31-4027-BBEF-6F4C8E3C2837}">
      <dgm:prSet phldrT="[Текст]" phldr="1" custT="1"/>
      <dgm:spPr>
        <a:solidFill>
          <a:schemeClr val="accent3">
            <a:lumMod val="60000"/>
            <a:lumOff val="40000"/>
            <a:alpha val="90000"/>
          </a:schemeClr>
        </a:solidFill>
        <a:effectLst/>
      </dgm:spPr>
      <dgm:t>
        <a:bodyPr/>
        <a:lstStyle/>
        <a:p>
          <a:endParaRPr lang="ru-RU" sz="1600" dirty="0"/>
        </a:p>
      </dgm:t>
    </dgm:pt>
    <dgm:pt modelId="{07F43AEA-E8DA-479F-A915-0D57EFA2380C}" type="parTrans" cxnId="{AEBC045E-D2AE-4580-A046-61843BA98F62}">
      <dgm:prSet/>
      <dgm:spPr/>
      <dgm:t>
        <a:bodyPr/>
        <a:lstStyle/>
        <a:p>
          <a:endParaRPr lang="ru-RU"/>
        </a:p>
      </dgm:t>
    </dgm:pt>
    <dgm:pt modelId="{C67A164D-3C44-4B35-AEB6-AEE340B4FC85}" type="sibTrans" cxnId="{AEBC045E-D2AE-4580-A046-61843BA98F62}">
      <dgm:prSet/>
      <dgm:spPr/>
      <dgm:t>
        <a:bodyPr/>
        <a:lstStyle/>
        <a:p>
          <a:endParaRPr lang="ru-RU"/>
        </a:p>
      </dgm:t>
    </dgm:pt>
    <dgm:pt modelId="{6E3AC912-1685-4EAC-AD16-B129BFDFBD55}">
      <dgm:prSet/>
      <dgm:spPr/>
      <dgm:t>
        <a:bodyPr/>
        <a:lstStyle/>
        <a:p>
          <a:endParaRPr lang="ru-RU"/>
        </a:p>
      </dgm:t>
    </dgm:pt>
    <dgm:pt modelId="{D52D415C-C0A8-4A2C-8BE8-289F139B6497}" type="parTrans" cxnId="{561924B7-2BA7-4014-9A59-EDF0C1F54E0A}">
      <dgm:prSet/>
      <dgm:spPr/>
      <dgm:t>
        <a:bodyPr/>
        <a:lstStyle/>
        <a:p>
          <a:endParaRPr lang="ru-RU"/>
        </a:p>
      </dgm:t>
    </dgm:pt>
    <dgm:pt modelId="{1B737209-A41C-477A-B231-A0BA7D0D0396}" type="sibTrans" cxnId="{561924B7-2BA7-4014-9A59-EDF0C1F54E0A}">
      <dgm:prSet/>
      <dgm:spPr/>
      <dgm:t>
        <a:bodyPr/>
        <a:lstStyle/>
        <a:p>
          <a:endParaRPr lang="ru-RU"/>
        </a:p>
      </dgm:t>
    </dgm:pt>
    <dgm:pt modelId="{D358FF4B-9FAA-4217-9580-EC4D7C81F417}">
      <dgm:prSet/>
      <dgm:spPr/>
      <dgm:t>
        <a:bodyPr/>
        <a:lstStyle/>
        <a:p>
          <a:endParaRPr lang="ru-RU"/>
        </a:p>
      </dgm:t>
    </dgm:pt>
    <dgm:pt modelId="{AD9B8543-97F7-4201-B303-97D11247222C}" type="parTrans" cxnId="{51D956C5-FAB3-4271-8B17-70327A9B5929}">
      <dgm:prSet/>
      <dgm:spPr/>
      <dgm:t>
        <a:bodyPr/>
        <a:lstStyle/>
        <a:p>
          <a:endParaRPr lang="ru-RU"/>
        </a:p>
      </dgm:t>
    </dgm:pt>
    <dgm:pt modelId="{4C4DF518-C64A-4176-9F09-D57DD299AC2E}" type="sibTrans" cxnId="{51D956C5-FAB3-4271-8B17-70327A9B5929}">
      <dgm:prSet/>
      <dgm:spPr/>
      <dgm:t>
        <a:bodyPr/>
        <a:lstStyle/>
        <a:p>
          <a:endParaRPr lang="ru-RU"/>
        </a:p>
      </dgm:t>
    </dgm:pt>
    <dgm:pt modelId="{AF5ED6BF-D3FD-4355-AB8B-0693F4E29599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uk-UA" sz="1800" dirty="0" smtClean="0"/>
            <a:t>Філософську </a:t>
          </a:r>
          <a:r>
            <a:rPr lang="en-US" sz="1800" dirty="0" smtClean="0"/>
            <a:t> - </a:t>
          </a:r>
          <a:r>
            <a:rPr lang="uk-UA" sz="1800" dirty="0" smtClean="0"/>
            <a:t>роздуми про сенс людського буття</a:t>
          </a:r>
          <a:endParaRPr lang="ru-RU" sz="1800" dirty="0"/>
        </a:p>
      </dgm:t>
    </dgm:pt>
    <dgm:pt modelId="{69CB45E7-4AB9-4DA3-82CD-388BE7B6260C}" type="parTrans" cxnId="{B5405ED9-3DA0-4029-905E-3FC5FDEB1F44}">
      <dgm:prSet/>
      <dgm:spPr/>
      <dgm:t>
        <a:bodyPr/>
        <a:lstStyle/>
        <a:p>
          <a:endParaRPr lang="ru-RU"/>
        </a:p>
      </dgm:t>
    </dgm:pt>
    <dgm:pt modelId="{D4E9CA6C-FE1D-4D5D-BDEE-EC730D94ADEB}" type="sibTrans" cxnId="{B5405ED9-3DA0-4029-905E-3FC5FDEB1F44}">
      <dgm:prSet/>
      <dgm:spPr/>
      <dgm:t>
        <a:bodyPr/>
        <a:lstStyle/>
        <a:p>
          <a:endParaRPr lang="ru-RU"/>
        </a:p>
      </dgm:t>
    </dgm:pt>
    <dgm:pt modelId="{CF7D167A-D61E-4625-9B53-194E71DB91EF}">
      <dgm:prSet custT="1"/>
      <dgm:spPr>
        <a:solidFill>
          <a:schemeClr val="accent3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uk-UA" sz="1800" dirty="0" smtClean="0"/>
            <a:t>Інтимна - роздуми і почуття, пов</a:t>
          </a:r>
          <a:r>
            <a:rPr lang="uk-UA" sz="1800" dirty="0" smtClean="0">
              <a:latin typeface="Calibri"/>
            </a:rPr>
            <a:t>'</a:t>
          </a:r>
          <a:r>
            <a:rPr lang="uk-UA" sz="1800" dirty="0" smtClean="0"/>
            <a:t>язані з дружбою та коханням</a:t>
          </a:r>
          <a:endParaRPr lang="ru-RU" sz="1800" dirty="0"/>
        </a:p>
      </dgm:t>
    </dgm:pt>
    <dgm:pt modelId="{EC608395-A46E-4D19-9EDB-F2B743DBB611}" type="parTrans" cxnId="{BF6EB233-6433-4F82-A081-5328DA344F69}">
      <dgm:prSet/>
      <dgm:spPr/>
      <dgm:t>
        <a:bodyPr/>
        <a:lstStyle/>
        <a:p>
          <a:endParaRPr lang="ru-RU"/>
        </a:p>
      </dgm:t>
    </dgm:pt>
    <dgm:pt modelId="{F058E235-36FB-4273-9D4A-D4767729CBB5}" type="sibTrans" cxnId="{BF6EB233-6433-4F82-A081-5328DA344F69}">
      <dgm:prSet/>
      <dgm:spPr/>
      <dgm:t>
        <a:bodyPr/>
        <a:lstStyle/>
        <a:p>
          <a:endParaRPr lang="ru-RU"/>
        </a:p>
      </dgm:t>
    </dgm:pt>
    <dgm:pt modelId="{116B05C2-8081-4AAE-ABBD-93DA0C086148}">
      <dgm:prSet phldrT="[Текст]" custT="1"/>
      <dgm:spPr>
        <a:solidFill>
          <a:schemeClr val="accent3">
            <a:lumMod val="60000"/>
            <a:lumOff val="40000"/>
            <a:alpha val="90000"/>
          </a:schemeClr>
        </a:solidFill>
        <a:effectLst/>
      </dgm:spPr>
      <dgm:t>
        <a:bodyPr/>
        <a:lstStyle/>
        <a:p>
          <a:endParaRPr lang="ru-RU" sz="1600" dirty="0"/>
        </a:p>
      </dgm:t>
    </dgm:pt>
    <dgm:pt modelId="{8A54D62D-D495-45A9-89E5-0689D328E0F5}" type="parTrans" cxnId="{C29A8E76-AFFE-431B-8B04-5D2288AB88E0}">
      <dgm:prSet/>
      <dgm:spPr/>
    </dgm:pt>
    <dgm:pt modelId="{039B4D37-577E-4E57-B11C-3E99115CD50F}" type="sibTrans" cxnId="{C29A8E76-AFFE-431B-8B04-5D2288AB88E0}">
      <dgm:prSet/>
      <dgm:spPr/>
    </dgm:pt>
    <dgm:pt modelId="{D2A84F42-2D95-4731-843D-791D7A026238}" type="pres">
      <dgm:prSet presAssocID="{7EFA01C8-935D-44F8-BC77-A90F7BB3406A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1F6F240-E053-449A-861D-84724892DC09}" type="pres">
      <dgm:prSet presAssocID="{19011BE9-D6F1-4554-B887-F91D46050722}" presName="composite" presStyleCnt="0"/>
      <dgm:spPr/>
    </dgm:pt>
    <dgm:pt modelId="{D5C28358-46CC-4806-899D-E0CD18275F79}" type="pres">
      <dgm:prSet presAssocID="{19011BE9-D6F1-4554-B887-F91D46050722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F21F967-B0F5-4953-8C38-A6A97C29E6AB}" type="pres">
      <dgm:prSet presAssocID="{19011BE9-D6F1-4554-B887-F91D46050722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D0255A4-AE93-4736-8E7C-E0839026E36A}" type="pres">
      <dgm:prSet presAssocID="{B3261E68-0AEA-4821-8E3F-EE8CE2D147D3}" presName="sp" presStyleCnt="0"/>
      <dgm:spPr/>
    </dgm:pt>
    <dgm:pt modelId="{180E9A26-8998-49F1-A6F0-F080368AABE0}" type="pres">
      <dgm:prSet presAssocID="{6E3AC912-1685-4EAC-AD16-B129BFDFBD55}" presName="composite" presStyleCnt="0"/>
      <dgm:spPr/>
    </dgm:pt>
    <dgm:pt modelId="{72F724AE-FD25-4BE9-9FB5-8ECFCCD475E4}" type="pres">
      <dgm:prSet presAssocID="{6E3AC912-1685-4EAC-AD16-B129BFDFBD55}" presName="parentText" presStyleLbl="align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7CA47A3-AC42-4062-BE71-A46D1727C59D}" type="pres">
      <dgm:prSet presAssocID="{6E3AC912-1685-4EAC-AD16-B129BFDFBD55}" presName="descendantText" presStyleLbl="alignAcc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71745A0-5881-4888-B920-71A66D17469C}" type="pres">
      <dgm:prSet presAssocID="{1B737209-A41C-477A-B231-A0BA7D0D0396}" presName="sp" presStyleCnt="0"/>
      <dgm:spPr/>
    </dgm:pt>
    <dgm:pt modelId="{DD9A94F5-9EC6-496C-9DF0-6200C5EA5123}" type="pres">
      <dgm:prSet presAssocID="{D358FF4B-9FAA-4217-9580-EC4D7C81F417}" presName="composite" presStyleCnt="0"/>
      <dgm:spPr/>
    </dgm:pt>
    <dgm:pt modelId="{F81E675C-153C-47B1-8A66-128CFFB1C7F0}" type="pres">
      <dgm:prSet presAssocID="{D358FF4B-9FAA-4217-9580-EC4D7C81F417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5D6BE-DC07-4F4B-A4B3-16D95EAD645D}" type="pres">
      <dgm:prSet presAssocID="{D358FF4B-9FAA-4217-9580-EC4D7C81F417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F01C1-9A61-4DA0-BAD4-92921555C53C}" type="pres">
      <dgm:prSet presAssocID="{4C4DF518-C64A-4176-9F09-D57DD299AC2E}" presName="sp" presStyleCnt="0"/>
      <dgm:spPr/>
    </dgm:pt>
    <dgm:pt modelId="{BAE25071-5826-48D6-B363-881492AAF30C}" type="pres">
      <dgm:prSet presAssocID="{AB7A7A18-C171-4DE4-A882-8D9E84ABBFD9}" presName="composite" presStyleCnt="0"/>
      <dgm:spPr/>
    </dgm:pt>
    <dgm:pt modelId="{3BEF97AB-2431-439A-8398-CC1CBD6E3E6C}" type="pres">
      <dgm:prSet presAssocID="{AB7A7A18-C171-4DE4-A882-8D9E84ABBFD9}" presName="parentText" presStyleLbl="align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3DF68D0-ADFC-4229-9385-DA0A74B14473}" type="pres">
      <dgm:prSet presAssocID="{AB7A7A18-C171-4DE4-A882-8D9E84ABBFD9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ADB9AC-FD9C-4CAE-A352-BF5E49AE9AAF}" type="pres">
      <dgm:prSet presAssocID="{715C98A4-387F-401C-9EF8-B79E96BAD92D}" presName="sp" presStyleCnt="0"/>
      <dgm:spPr/>
    </dgm:pt>
    <dgm:pt modelId="{D1B5547E-8B0E-45D9-81E8-8753094E8A24}" type="pres">
      <dgm:prSet presAssocID="{9887671B-11EB-4D0E-8A8B-D3764DF15CE3}" presName="composite" presStyleCnt="0"/>
      <dgm:spPr/>
    </dgm:pt>
    <dgm:pt modelId="{54291A68-8A91-4126-9A35-2922C897A95C}" type="pres">
      <dgm:prSet presAssocID="{9887671B-11EB-4D0E-8A8B-D3764DF15CE3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9D92AD-18ED-4A50-978A-F9CB0BD61AEC}" type="pres">
      <dgm:prSet presAssocID="{9887671B-11EB-4D0E-8A8B-D3764DF15CE3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6DE232BD-CDE9-484E-AE8F-EFED30907249}" srcId="{AB7A7A18-C171-4DE4-A882-8D9E84ABBFD9}" destId="{3618152C-4454-4F04-819C-3EA3E913AD7D}" srcOrd="0" destOrd="0" parTransId="{F8EBB67C-EDC8-4346-B7AF-BD44467B483A}" sibTransId="{328E92AC-8CC6-4BA7-979F-4D6F335B74CB}"/>
    <dgm:cxn modelId="{A58EEFCB-94D0-4552-9352-02288A48A3A6}" type="presOf" srcId="{9E9BA17F-8A69-4108-9EFD-7CA2FB3EEE34}" destId="{8F21F967-B0F5-4953-8C38-A6A97C29E6AB}" srcOrd="0" destOrd="0" presId="urn:microsoft.com/office/officeart/2005/8/layout/chevron2"/>
    <dgm:cxn modelId="{E9E7C7FE-7F50-4487-BC74-6B0D03BD552C}" type="presOf" srcId="{116B05C2-8081-4AAE-ABBD-93DA0C086148}" destId="{3C9D92AD-18ED-4A50-978A-F9CB0BD61AEC}" srcOrd="0" destOrd="0" presId="urn:microsoft.com/office/officeart/2005/8/layout/chevron2"/>
    <dgm:cxn modelId="{CEDD3BD7-70EE-47EC-9ADE-70AE6BD58C20}" type="presOf" srcId="{CF7D167A-D61E-4625-9B53-194E71DB91EF}" destId="{C075D6BE-DC07-4F4B-A4B3-16D95EAD645D}" srcOrd="0" destOrd="0" presId="urn:microsoft.com/office/officeart/2005/8/layout/chevron2"/>
    <dgm:cxn modelId="{A78ECDAD-CF63-485D-8340-CF1074DAD173}" type="presOf" srcId="{3618152C-4454-4F04-819C-3EA3E913AD7D}" destId="{23DF68D0-ADFC-4229-9385-DA0A74B14473}" srcOrd="0" destOrd="0" presId="urn:microsoft.com/office/officeart/2005/8/layout/chevron2"/>
    <dgm:cxn modelId="{B742C97A-99C0-4956-B837-33EDA2729E81}" srcId="{19011BE9-D6F1-4554-B887-F91D46050722}" destId="{9E9BA17F-8A69-4108-9EFD-7CA2FB3EEE34}" srcOrd="0" destOrd="0" parTransId="{DD3B2C62-0442-4944-AF11-720FEDC4994C}" sibTransId="{DDCBAFED-DE80-4BD2-B9C2-AA79528E34B3}"/>
    <dgm:cxn modelId="{1E4D3DDC-B882-4536-84D9-2C5884D3B41B}" type="presOf" srcId="{D2570693-FF31-4027-BBEF-6F4C8E3C2837}" destId="{3C9D92AD-18ED-4A50-978A-F9CB0BD61AEC}" srcOrd="0" destOrd="2" presId="urn:microsoft.com/office/officeart/2005/8/layout/chevron2"/>
    <dgm:cxn modelId="{BF6EB233-6433-4F82-A081-5328DA344F69}" srcId="{D358FF4B-9FAA-4217-9580-EC4D7C81F417}" destId="{CF7D167A-D61E-4625-9B53-194E71DB91EF}" srcOrd="0" destOrd="0" parTransId="{EC608395-A46E-4D19-9EDB-F2B743DBB611}" sibTransId="{F058E235-36FB-4273-9D4A-D4767729CBB5}"/>
    <dgm:cxn modelId="{C29A8E76-AFFE-431B-8B04-5D2288AB88E0}" srcId="{9887671B-11EB-4D0E-8A8B-D3764DF15CE3}" destId="{116B05C2-8081-4AAE-ABBD-93DA0C086148}" srcOrd="0" destOrd="0" parTransId="{8A54D62D-D495-45A9-89E5-0689D328E0F5}" sibTransId="{039B4D37-577E-4E57-B11C-3E99115CD50F}"/>
    <dgm:cxn modelId="{9291A318-8D59-4D04-B8AB-54F7462F792D}" type="presOf" srcId="{6E3AC912-1685-4EAC-AD16-B129BFDFBD55}" destId="{72F724AE-FD25-4BE9-9FB5-8ECFCCD475E4}" srcOrd="0" destOrd="0" presId="urn:microsoft.com/office/officeart/2005/8/layout/chevron2"/>
    <dgm:cxn modelId="{28E81F83-EA99-41E2-A7AD-1134047D4A99}" type="presOf" srcId="{AF5ED6BF-D3FD-4355-AB8B-0693F4E29599}" destId="{97CA47A3-AC42-4062-BE71-A46D1727C59D}" srcOrd="0" destOrd="0" presId="urn:microsoft.com/office/officeart/2005/8/layout/chevron2"/>
    <dgm:cxn modelId="{8B37814E-82F2-40A5-813A-344EF7BD0DB2}" type="presOf" srcId="{342C5089-4DB5-4F20-BF8B-601E2E19584D}" destId="{23DF68D0-ADFC-4229-9385-DA0A74B14473}" srcOrd="0" destOrd="1" presId="urn:microsoft.com/office/officeart/2005/8/layout/chevron2"/>
    <dgm:cxn modelId="{46F5D6C5-9434-41BB-AFF2-C1B5511989AF}" type="presOf" srcId="{19011BE9-D6F1-4554-B887-F91D46050722}" destId="{D5C28358-46CC-4806-899D-E0CD18275F79}" srcOrd="0" destOrd="0" presId="urn:microsoft.com/office/officeart/2005/8/layout/chevron2"/>
    <dgm:cxn modelId="{8740077C-6A2E-4A81-9C2F-F49C1BDB1BBD}" type="presOf" srcId="{D358FF4B-9FAA-4217-9580-EC4D7C81F417}" destId="{F81E675C-153C-47B1-8A66-128CFFB1C7F0}" srcOrd="0" destOrd="0" presId="urn:microsoft.com/office/officeart/2005/8/layout/chevron2"/>
    <dgm:cxn modelId="{B27FE937-F69B-4742-BDDD-6F0E3DF6A97F}" type="presOf" srcId="{AB7A7A18-C171-4DE4-A882-8D9E84ABBFD9}" destId="{3BEF97AB-2431-439A-8398-CC1CBD6E3E6C}" srcOrd="0" destOrd="0" presId="urn:microsoft.com/office/officeart/2005/8/layout/chevron2"/>
    <dgm:cxn modelId="{989202AA-457C-4024-ACD2-6ABAB3137988}" srcId="{AB7A7A18-C171-4DE4-A882-8D9E84ABBFD9}" destId="{342C5089-4DB5-4F20-BF8B-601E2E19584D}" srcOrd="1" destOrd="0" parTransId="{0E9CF1ED-6163-4DB6-8449-98861A59C52D}" sibTransId="{8C622884-6D94-46A5-B56F-5AABD43C8C10}"/>
    <dgm:cxn modelId="{1A6F74C1-D36F-4DB3-B653-CE012CBF0EAD}" type="presOf" srcId="{7EFA01C8-935D-44F8-BC77-A90F7BB3406A}" destId="{D2A84F42-2D95-4731-843D-791D7A026238}" srcOrd="0" destOrd="0" presId="urn:microsoft.com/office/officeart/2005/8/layout/chevron2"/>
    <dgm:cxn modelId="{009B0BEE-652C-4482-B959-C8A8CA07A882}" srcId="{7EFA01C8-935D-44F8-BC77-A90F7BB3406A}" destId="{19011BE9-D6F1-4554-B887-F91D46050722}" srcOrd="0" destOrd="0" parTransId="{194C7925-B37B-4ED1-88AE-B33750CE294C}" sibTransId="{B3261E68-0AEA-4821-8E3F-EE8CE2D147D3}"/>
    <dgm:cxn modelId="{A8EE4DFE-AEF0-45B3-A2C3-E2096D73418B}" srcId="{7EFA01C8-935D-44F8-BC77-A90F7BB3406A}" destId="{AB7A7A18-C171-4DE4-A882-8D9E84ABBFD9}" srcOrd="3" destOrd="0" parTransId="{EAEF76CE-4478-41CA-9C02-ED21154D326E}" sibTransId="{715C98A4-387F-401C-9EF8-B79E96BAD92D}"/>
    <dgm:cxn modelId="{11102F09-C83F-4A49-A500-4016049F0841}" type="presOf" srcId="{7268C7BE-D0BB-4C57-8E4D-B1A16357C386}" destId="{8F21F967-B0F5-4953-8C38-A6A97C29E6AB}" srcOrd="0" destOrd="1" presId="urn:microsoft.com/office/officeart/2005/8/layout/chevron2"/>
    <dgm:cxn modelId="{5306368F-4360-473A-B823-0EC60364024D}" srcId="{9887671B-11EB-4D0E-8A8B-D3764DF15CE3}" destId="{2AA0C168-3679-42DB-BFC9-56EEE713604C}" srcOrd="1" destOrd="0" parTransId="{D2E54A9D-EC33-4B1A-B4F0-92F6F5A4BF5D}" sibTransId="{0238099C-18AB-4566-943A-F891EA94956A}"/>
    <dgm:cxn modelId="{9A3F2BD8-03E8-40B5-8913-2AB81C1A3D17}" srcId="{7EFA01C8-935D-44F8-BC77-A90F7BB3406A}" destId="{9887671B-11EB-4D0E-8A8B-D3764DF15CE3}" srcOrd="4" destOrd="0" parTransId="{B49518F6-4444-4F45-964E-E5E167E01215}" sibTransId="{E57C6B30-7DFB-4E99-8D32-78F92E47938A}"/>
    <dgm:cxn modelId="{51D956C5-FAB3-4271-8B17-70327A9B5929}" srcId="{7EFA01C8-935D-44F8-BC77-A90F7BB3406A}" destId="{D358FF4B-9FAA-4217-9580-EC4D7C81F417}" srcOrd="2" destOrd="0" parTransId="{AD9B8543-97F7-4201-B303-97D11247222C}" sibTransId="{4C4DF518-C64A-4176-9F09-D57DD299AC2E}"/>
    <dgm:cxn modelId="{AEBC045E-D2AE-4580-A046-61843BA98F62}" srcId="{9887671B-11EB-4D0E-8A8B-D3764DF15CE3}" destId="{D2570693-FF31-4027-BBEF-6F4C8E3C2837}" srcOrd="2" destOrd="0" parTransId="{07F43AEA-E8DA-479F-A915-0D57EFA2380C}" sibTransId="{C67A164D-3C44-4B35-AEB6-AEE340B4FC85}"/>
    <dgm:cxn modelId="{F61337C8-0534-4FEF-A2C9-3BC9CF6999D5}" type="presOf" srcId="{2AA0C168-3679-42DB-BFC9-56EEE713604C}" destId="{3C9D92AD-18ED-4A50-978A-F9CB0BD61AEC}" srcOrd="0" destOrd="1" presId="urn:microsoft.com/office/officeart/2005/8/layout/chevron2"/>
    <dgm:cxn modelId="{561924B7-2BA7-4014-9A59-EDF0C1F54E0A}" srcId="{7EFA01C8-935D-44F8-BC77-A90F7BB3406A}" destId="{6E3AC912-1685-4EAC-AD16-B129BFDFBD55}" srcOrd="1" destOrd="0" parTransId="{D52D415C-C0A8-4A2C-8BE8-289F139B6497}" sibTransId="{1B737209-A41C-477A-B231-A0BA7D0D0396}"/>
    <dgm:cxn modelId="{B5405ED9-3DA0-4029-905E-3FC5FDEB1F44}" srcId="{6E3AC912-1685-4EAC-AD16-B129BFDFBD55}" destId="{AF5ED6BF-D3FD-4355-AB8B-0693F4E29599}" srcOrd="0" destOrd="0" parTransId="{69CB45E7-4AB9-4DA3-82CD-388BE7B6260C}" sibTransId="{D4E9CA6C-FE1D-4D5D-BDEE-EC730D94ADEB}"/>
    <dgm:cxn modelId="{68F288C8-95E7-4DCA-B7EA-3DE651E713A1}" type="presOf" srcId="{9887671B-11EB-4D0E-8A8B-D3764DF15CE3}" destId="{54291A68-8A91-4126-9A35-2922C897A95C}" srcOrd="0" destOrd="0" presId="urn:microsoft.com/office/officeart/2005/8/layout/chevron2"/>
    <dgm:cxn modelId="{B4EAEEB3-CB1C-401C-82C6-A6CBD759CE07}" srcId="{19011BE9-D6F1-4554-B887-F91D46050722}" destId="{7268C7BE-D0BB-4C57-8E4D-B1A16357C386}" srcOrd="1" destOrd="0" parTransId="{883673C2-CC4C-439E-B14E-0A974C3410AB}" sibTransId="{B195E7B2-DA48-49D0-A4C4-6FD0F5970DC4}"/>
    <dgm:cxn modelId="{C1E12C21-0891-4362-8B47-1EE0BC203462}" type="presParOf" srcId="{D2A84F42-2D95-4731-843D-791D7A026238}" destId="{21F6F240-E053-449A-861D-84724892DC09}" srcOrd="0" destOrd="0" presId="urn:microsoft.com/office/officeart/2005/8/layout/chevron2"/>
    <dgm:cxn modelId="{E66324B8-8A9B-4120-9DF1-DD756E8CD757}" type="presParOf" srcId="{21F6F240-E053-449A-861D-84724892DC09}" destId="{D5C28358-46CC-4806-899D-E0CD18275F79}" srcOrd="0" destOrd="0" presId="urn:microsoft.com/office/officeart/2005/8/layout/chevron2"/>
    <dgm:cxn modelId="{CF52F3B5-25E1-4255-A6DD-5CF441DB2F58}" type="presParOf" srcId="{21F6F240-E053-449A-861D-84724892DC09}" destId="{8F21F967-B0F5-4953-8C38-A6A97C29E6AB}" srcOrd="1" destOrd="0" presId="urn:microsoft.com/office/officeart/2005/8/layout/chevron2"/>
    <dgm:cxn modelId="{14917044-EBAF-4BD9-819D-B7D385B10971}" type="presParOf" srcId="{D2A84F42-2D95-4731-843D-791D7A026238}" destId="{9D0255A4-AE93-4736-8E7C-E0839026E36A}" srcOrd="1" destOrd="0" presId="urn:microsoft.com/office/officeart/2005/8/layout/chevron2"/>
    <dgm:cxn modelId="{0CF7092D-D410-49C7-816B-686466EE12CD}" type="presParOf" srcId="{D2A84F42-2D95-4731-843D-791D7A026238}" destId="{180E9A26-8998-49F1-A6F0-F080368AABE0}" srcOrd="2" destOrd="0" presId="urn:microsoft.com/office/officeart/2005/8/layout/chevron2"/>
    <dgm:cxn modelId="{C4A769B5-6C5C-4C54-8008-64667F34E2EC}" type="presParOf" srcId="{180E9A26-8998-49F1-A6F0-F080368AABE0}" destId="{72F724AE-FD25-4BE9-9FB5-8ECFCCD475E4}" srcOrd="0" destOrd="0" presId="urn:microsoft.com/office/officeart/2005/8/layout/chevron2"/>
    <dgm:cxn modelId="{02E01F60-96C6-4BD4-8EBD-2E45A767DEA8}" type="presParOf" srcId="{180E9A26-8998-49F1-A6F0-F080368AABE0}" destId="{97CA47A3-AC42-4062-BE71-A46D1727C59D}" srcOrd="1" destOrd="0" presId="urn:microsoft.com/office/officeart/2005/8/layout/chevron2"/>
    <dgm:cxn modelId="{61DFE69E-A787-42D8-8865-EEEEC2C22100}" type="presParOf" srcId="{D2A84F42-2D95-4731-843D-791D7A026238}" destId="{571745A0-5881-4888-B920-71A66D17469C}" srcOrd="3" destOrd="0" presId="urn:microsoft.com/office/officeart/2005/8/layout/chevron2"/>
    <dgm:cxn modelId="{A75360B2-5DAD-4062-9F2C-50F961B0AFC5}" type="presParOf" srcId="{D2A84F42-2D95-4731-843D-791D7A026238}" destId="{DD9A94F5-9EC6-496C-9DF0-6200C5EA5123}" srcOrd="4" destOrd="0" presId="urn:microsoft.com/office/officeart/2005/8/layout/chevron2"/>
    <dgm:cxn modelId="{A8B15CDC-63FD-4910-8F43-1C16192A37E1}" type="presParOf" srcId="{DD9A94F5-9EC6-496C-9DF0-6200C5EA5123}" destId="{F81E675C-153C-47B1-8A66-128CFFB1C7F0}" srcOrd="0" destOrd="0" presId="urn:microsoft.com/office/officeart/2005/8/layout/chevron2"/>
    <dgm:cxn modelId="{A6316B75-57E2-4EB0-B77F-B1B7C7B3C9DF}" type="presParOf" srcId="{DD9A94F5-9EC6-496C-9DF0-6200C5EA5123}" destId="{C075D6BE-DC07-4F4B-A4B3-16D95EAD645D}" srcOrd="1" destOrd="0" presId="urn:microsoft.com/office/officeart/2005/8/layout/chevron2"/>
    <dgm:cxn modelId="{9A1390E4-6C42-4C2D-AB7B-D6E1948A443F}" type="presParOf" srcId="{D2A84F42-2D95-4731-843D-791D7A026238}" destId="{8BEF01C1-9A61-4DA0-BAD4-92921555C53C}" srcOrd="5" destOrd="0" presId="urn:microsoft.com/office/officeart/2005/8/layout/chevron2"/>
    <dgm:cxn modelId="{53497A07-63EF-4D1A-9A9A-774231D38046}" type="presParOf" srcId="{D2A84F42-2D95-4731-843D-791D7A026238}" destId="{BAE25071-5826-48D6-B363-881492AAF30C}" srcOrd="6" destOrd="0" presId="urn:microsoft.com/office/officeart/2005/8/layout/chevron2"/>
    <dgm:cxn modelId="{84A62F0E-05AB-4AC9-92FF-A6718E06C6BA}" type="presParOf" srcId="{BAE25071-5826-48D6-B363-881492AAF30C}" destId="{3BEF97AB-2431-439A-8398-CC1CBD6E3E6C}" srcOrd="0" destOrd="0" presId="urn:microsoft.com/office/officeart/2005/8/layout/chevron2"/>
    <dgm:cxn modelId="{883B22CE-EBF4-4291-90B3-12BEC7E45DFB}" type="presParOf" srcId="{BAE25071-5826-48D6-B363-881492AAF30C}" destId="{23DF68D0-ADFC-4229-9385-DA0A74B14473}" srcOrd="1" destOrd="0" presId="urn:microsoft.com/office/officeart/2005/8/layout/chevron2"/>
    <dgm:cxn modelId="{28E3ABB7-0AA5-4766-9F08-D60272779128}" type="presParOf" srcId="{D2A84F42-2D95-4731-843D-791D7A026238}" destId="{09ADB9AC-FD9C-4CAE-A352-BF5E49AE9AAF}" srcOrd="7" destOrd="0" presId="urn:microsoft.com/office/officeart/2005/8/layout/chevron2"/>
    <dgm:cxn modelId="{2EB900A0-0658-401E-9816-16A1552C7ECD}" type="presParOf" srcId="{D2A84F42-2D95-4731-843D-791D7A026238}" destId="{D1B5547E-8B0E-45D9-81E8-8753094E8A24}" srcOrd="8" destOrd="0" presId="urn:microsoft.com/office/officeart/2005/8/layout/chevron2"/>
    <dgm:cxn modelId="{9D22AEB0-9562-471D-907C-0B9D94B763A7}" type="presParOf" srcId="{D1B5547E-8B0E-45D9-81E8-8753094E8A24}" destId="{54291A68-8A91-4126-9A35-2922C897A95C}" srcOrd="0" destOrd="0" presId="urn:microsoft.com/office/officeart/2005/8/layout/chevron2"/>
    <dgm:cxn modelId="{DCD7E5B8-28C3-4B9C-AD67-627D8B7DCF4E}" type="presParOf" srcId="{D1B5547E-8B0E-45D9-81E8-8753094E8A24}" destId="{3C9D92AD-18ED-4A50-978A-F9CB0BD61AEC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CDA7FD6-6AA3-4A73-B646-F39D6CF1CB97}" type="doc">
      <dgm:prSet loTypeId="urn:microsoft.com/office/officeart/2005/8/layout/cycle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77EAA99C-53D3-4278-870D-8829CD33853D}">
      <dgm:prSet phldrT="[Текст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uk-UA" sz="1800" dirty="0" smtClean="0"/>
            <a:t>Жанр -</a:t>
          </a:r>
          <a:r>
            <a:rPr lang="en-US" sz="1800" smtClean="0"/>
            <a:t> </a:t>
          </a:r>
          <a:r>
            <a:rPr lang="uk-UA" sz="1800" smtClean="0"/>
            <a:t>елегія</a:t>
          </a:r>
          <a:endParaRPr lang="ru-RU" sz="1800" dirty="0"/>
        </a:p>
      </dgm:t>
    </dgm:pt>
    <dgm:pt modelId="{D3C91876-F7EC-4A47-AD02-75B2B2EE2509}" type="parTrans" cxnId="{329C676B-8FFD-4A18-B013-1B05587D5C10}">
      <dgm:prSet/>
      <dgm:spPr/>
      <dgm:t>
        <a:bodyPr/>
        <a:lstStyle/>
        <a:p>
          <a:endParaRPr lang="ru-RU"/>
        </a:p>
      </dgm:t>
    </dgm:pt>
    <dgm:pt modelId="{706B7713-28F0-4E47-B84B-7B8F439163D9}" type="sibTrans" cxnId="{329C676B-8FFD-4A18-B013-1B05587D5C10}">
      <dgm:prSet/>
      <dgm:spPr/>
      <dgm:t>
        <a:bodyPr/>
        <a:lstStyle/>
        <a:p>
          <a:endParaRPr lang="ru-RU"/>
        </a:p>
      </dgm:t>
    </dgm:pt>
    <dgm:pt modelId="{8AE301C0-453E-4C65-9B46-0F39BEDA04DB}">
      <dgm:prSet phldrT="[Текст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uk-UA" sz="1400" dirty="0" smtClean="0"/>
            <a:t>Ритміко-інтонаційна переривчастість,піднесена лексика</a:t>
          </a:r>
          <a:endParaRPr lang="ru-RU" sz="1400" dirty="0"/>
        </a:p>
      </dgm:t>
    </dgm:pt>
    <dgm:pt modelId="{F1745392-6B03-4AEE-A01B-7B17775141DD}" type="parTrans" cxnId="{7EECACD7-28C4-4A63-9DFA-9FC0434F41F0}">
      <dgm:prSet/>
      <dgm:spPr/>
      <dgm:t>
        <a:bodyPr/>
        <a:lstStyle/>
        <a:p>
          <a:endParaRPr lang="ru-RU"/>
        </a:p>
      </dgm:t>
    </dgm:pt>
    <dgm:pt modelId="{0FEAA417-C1F3-4449-869E-DBEE912F8DD3}" type="sibTrans" cxnId="{7EECACD7-28C4-4A63-9DFA-9FC0434F41F0}">
      <dgm:prSet/>
      <dgm:spPr/>
      <dgm:t>
        <a:bodyPr/>
        <a:lstStyle/>
        <a:p>
          <a:endParaRPr lang="ru-RU"/>
        </a:p>
      </dgm:t>
    </dgm:pt>
    <dgm:pt modelId="{A4209A22-E418-4200-B0A7-014B100F2900}">
      <dgm:prSet phldrT="[Текст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uk-UA" sz="1400" smtClean="0"/>
            <a:t>Ліричний герой </a:t>
          </a:r>
          <a:r>
            <a:rPr lang="uk-UA" sz="1400" dirty="0" err="1" smtClean="0"/>
            <a:t>–самотня</a:t>
          </a:r>
          <a:r>
            <a:rPr lang="uk-UA" sz="1400" dirty="0" smtClean="0"/>
            <a:t> людина,що страждає</a:t>
          </a:r>
          <a:endParaRPr lang="ru-RU" sz="1400" dirty="0"/>
        </a:p>
      </dgm:t>
    </dgm:pt>
    <dgm:pt modelId="{57218B40-EF02-4CC2-BC1A-476FDDE8F9C6}" type="parTrans" cxnId="{2CB13D7D-A532-4891-BE10-D9C56DCA49B7}">
      <dgm:prSet/>
      <dgm:spPr/>
      <dgm:t>
        <a:bodyPr/>
        <a:lstStyle/>
        <a:p>
          <a:endParaRPr lang="ru-RU"/>
        </a:p>
      </dgm:t>
    </dgm:pt>
    <dgm:pt modelId="{6D1075DE-0C0D-4ED2-8B71-0479749B3721}" type="sibTrans" cxnId="{2CB13D7D-A532-4891-BE10-D9C56DCA49B7}">
      <dgm:prSet/>
      <dgm:spPr/>
      <dgm:t>
        <a:bodyPr/>
        <a:lstStyle/>
        <a:p>
          <a:endParaRPr lang="ru-RU"/>
        </a:p>
      </dgm:t>
    </dgm:pt>
    <dgm:pt modelId="{F430BA86-3E8C-40FD-9E03-0E33EB3ACBAB}">
      <dgm:prSet phldrT="[Текст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uk-UA" sz="1400" dirty="0" smtClean="0"/>
            <a:t>Трагізм світовідчуття ліричного героя, суперечливість його почуттів</a:t>
          </a:r>
          <a:endParaRPr lang="ru-RU" sz="1400" dirty="0"/>
        </a:p>
      </dgm:t>
    </dgm:pt>
    <dgm:pt modelId="{86ADBF22-C3C6-464B-BAF7-86337C3CB16F}" type="parTrans" cxnId="{EFD1FD70-8906-4422-81B5-B8A083A1CE9C}">
      <dgm:prSet/>
      <dgm:spPr/>
      <dgm:t>
        <a:bodyPr/>
        <a:lstStyle/>
        <a:p>
          <a:endParaRPr lang="ru-RU"/>
        </a:p>
      </dgm:t>
    </dgm:pt>
    <dgm:pt modelId="{A54BBE71-7F76-4E27-A099-9ED547E5BC64}" type="sibTrans" cxnId="{EFD1FD70-8906-4422-81B5-B8A083A1CE9C}">
      <dgm:prSet/>
      <dgm:spPr/>
      <dgm:t>
        <a:bodyPr/>
        <a:lstStyle/>
        <a:p>
          <a:endParaRPr lang="ru-RU"/>
        </a:p>
      </dgm:t>
    </dgm:pt>
    <dgm:pt modelId="{48B69F67-114F-47D4-9B70-F659100A0E8A}">
      <dgm:prSet phldrT="[Текст]"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uk-UA" sz="1400" dirty="0" smtClean="0"/>
            <a:t>Співець </a:t>
          </a:r>
          <a:r>
            <a:rPr lang="uk-UA" sz="1400" dirty="0" err="1" smtClean="0"/>
            <a:t>–спаситель</a:t>
          </a:r>
          <a:r>
            <a:rPr lang="uk-UA" sz="1400" dirty="0" smtClean="0"/>
            <a:t> як посланець бога</a:t>
          </a:r>
          <a:endParaRPr lang="ru-RU" sz="1400" dirty="0"/>
        </a:p>
      </dgm:t>
    </dgm:pt>
    <dgm:pt modelId="{572444F1-8D77-4A50-BA71-16DA200B9B39}" type="parTrans" cxnId="{841417F6-C4DF-41EC-83E4-FA2D1DCDAA5F}">
      <dgm:prSet/>
      <dgm:spPr/>
      <dgm:t>
        <a:bodyPr/>
        <a:lstStyle/>
        <a:p>
          <a:endParaRPr lang="ru-RU"/>
        </a:p>
      </dgm:t>
    </dgm:pt>
    <dgm:pt modelId="{2ECA8C66-9AB3-49EB-9790-07CC9BD37F19}" type="sibTrans" cxnId="{841417F6-C4DF-41EC-83E4-FA2D1DCDAA5F}">
      <dgm:prSet/>
      <dgm:spPr/>
      <dgm:t>
        <a:bodyPr/>
        <a:lstStyle/>
        <a:p>
          <a:endParaRPr lang="ru-RU"/>
        </a:p>
      </dgm:t>
    </dgm:pt>
    <dgm:pt modelId="{5E12A589-3020-403B-9FF4-B197AD60EE62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uk-UA" sz="1600" dirty="0" smtClean="0"/>
            <a:t>Цикл </a:t>
          </a:r>
          <a:r>
            <a:rPr lang="uk-UA" sz="1600" dirty="0" err="1" smtClean="0"/>
            <a:t>“Єврейські</a:t>
          </a:r>
          <a:r>
            <a:rPr lang="uk-UA" sz="1600" dirty="0" smtClean="0"/>
            <a:t> </a:t>
          </a:r>
          <a:r>
            <a:rPr lang="uk-UA" sz="1600" dirty="0" err="1" smtClean="0"/>
            <a:t>мелодії”</a:t>
          </a:r>
          <a:endParaRPr lang="ru-RU" sz="1600" dirty="0"/>
        </a:p>
      </dgm:t>
    </dgm:pt>
    <dgm:pt modelId="{A968B318-FDBC-47FC-9AC8-9BC8D319DD57}" type="parTrans" cxnId="{9C0025A9-D812-4F79-A638-661039BDBB9F}">
      <dgm:prSet/>
      <dgm:spPr/>
      <dgm:t>
        <a:bodyPr/>
        <a:lstStyle/>
        <a:p>
          <a:endParaRPr lang="ru-RU"/>
        </a:p>
      </dgm:t>
    </dgm:pt>
    <dgm:pt modelId="{74E10F55-6F0E-49B0-9DB7-428B2793AF03}" type="sibTrans" cxnId="{9C0025A9-D812-4F79-A638-661039BDBB9F}">
      <dgm:prSet/>
      <dgm:spPr/>
      <dgm:t>
        <a:bodyPr/>
        <a:lstStyle/>
        <a:p>
          <a:endParaRPr lang="ru-RU"/>
        </a:p>
      </dgm:t>
    </dgm:pt>
    <dgm:pt modelId="{EFB1899C-6FA3-44B6-95A1-0476ADE91F47}">
      <dgm:prSet custT="1"/>
      <dgm:spPr>
        <a:solidFill>
          <a:schemeClr val="tx1">
            <a:lumMod val="75000"/>
            <a:lumOff val="25000"/>
          </a:schemeClr>
        </a:solidFill>
      </dgm:spPr>
      <dgm:t>
        <a:bodyPr/>
        <a:lstStyle/>
        <a:p>
          <a:r>
            <a:rPr lang="uk-UA" sz="1400" dirty="0" smtClean="0"/>
            <a:t>Джерело </a:t>
          </a:r>
          <a:r>
            <a:rPr lang="uk-UA" sz="1400" dirty="0" err="1" smtClean="0"/>
            <a:t>–Старий</a:t>
          </a:r>
          <a:r>
            <a:rPr lang="uk-UA" sz="1400" dirty="0" smtClean="0"/>
            <a:t> Заповіт</a:t>
          </a:r>
          <a:endParaRPr lang="ru-RU" sz="1400" dirty="0"/>
        </a:p>
      </dgm:t>
    </dgm:pt>
    <dgm:pt modelId="{DF076874-1274-44ED-82EE-A2D8EA8197E7}" type="parTrans" cxnId="{0B7EBA2E-C9C4-420F-8E76-6C13541910E2}">
      <dgm:prSet/>
      <dgm:spPr/>
      <dgm:t>
        <a:bodyPr/>
        <a:lstStyle/>
        <a:p>
          <a:endParaRPr lang="ru-RU"/>
        </a:p>
      </dgm:t>
    </dgm:pt>
    <dgm:pt modelId="{2FD58E78-DE81-4389-9768-55C72490EE9B}" type="sibTrans" cxnId="{0B7EBA2E-C9C4-420F-8E76-6C13541910E2}">
      <dgm:prSet/>
      <dgm:spPr/>
      <dgm:t>
        <a:bodyPr/>
        <a:lstStyle/>
        <a:p>
          <a:endParaRPr lang="ru-RU"/>
        </a:p>
      </dgm:t>
    </dgm:pt>
    <dgm:pt modelId="{AEB53526-407A-4CEF-BA47-87027080D86B}" type="pres">
      <dgm:prSet presAssocID="{4CDA7FD6-6AA3-4A73-B646-F39D6CF1CB97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DAB45A6-F172-4340-B02D-6C984BB5F743}" type="pres">
      <dgm:prSet presAssocID="{77EAA99C-53D3-4278-870D-8829CD33853D}" presName="node" presStyleLbl="node1" presStyleIdx="0" presStyleCnt="7" custScaleX="136286" custScaleY="144260" custRadScaleRad="93987" custRadScaleInc="40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6A373-A6D5-481C-9246-7F26731800C2}" type="pres">
      <dgm:prSet presAssocID="{77EAA99C-53D3-4278-870D-8829CD33853D}" presName="spNode" presStyleCnt="0"/>
      <dgm:spPr/>
    </dgm:pt>
    <dgm:pt modelId="{8C5F6641-678A-439E-B150-6BD6CC9220FC}" type="pres">
      <dgm:prSet presAssocID="{706B7713-28F0-4E47-B84B-7B8F439163D9}" presName="sibTrans" presStyleLbl="sibTrans1D1" presStyleIdx="0" presStyleCnt="7"/>
      <dgm:spPr/>
      <dgm:t>
        <a:bodyPr/>
        <a:lstStyle/>
        <a:p>
          <a:endParaRPr lang="ru-RU"/>
        </a:p>
      </dgm:t>
    </dgm:pt>
    <dgm:pt modelId="{67228844-727B-4E8C-B8DA-EEA6EEC09D9F}" type="pres">
      <dgm:prSet presAssocID="{5E12A589-3020-403B-9FF4-B197AD60EE62}" presName="node" presStyleLbl="node1" presStyleIdx="1" presStyleCnt="7" custScaleX="141266" custScaleY="132542" custRadScaleRad="102297" custRadScaleInc="-347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71EE247-9ACA-4914-915B-5E99CCF02BA5}" type="pres">
      <dgm:prSet presAssocID="{5E12A589-3020-403B-9FF4-B197AD60EE62}" presName="spNode" presStyleCnt="0"/>
      <dgm:spPr/>
    </dgm:pt>
    <dgm:pt modelId="{EF709C4D-4C99-48E2-AFF9-7587FF1173CA}" type="pres">
      <dgm:prSet presAssocID="{74E10F55-6F0E-49B0-9DB7-428B2793AF03}" presName="sibTrans" presStyleLbl="sibTrans1D1" presStyleIdx="1" presStyleCnt="7"/>
      <dgm:spPr/>
      <dgm:t>
        <a:bodyPr/>
        <a:lstStyle/>
        <a:p>
          <a:endParaRPr lang="ru-RU"/>
        </a:p>
      </dgm:t>
    </dgm:pt>
    <dgm:pt modelId="{FD1E08F6-05EF-4850-B693-B46220F7C0BB}" type="pres">
      <dgm:prSet presAssocID="{EFB1899C-6FA3-44B6-95A1-0476ADE91F47}" presName="node" presStyleLbl="node1" presStyleIdx="2" presStyleCnt="7" custScaleX="144855" custScaleY="132556" custRadScaleRad="99637" custRadScaleInc="-1117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A4D30B5-3391-4B56-BD4D-86E74ACC4A83}" type="pres">
      <dgm:prSet presAssocID="{EFB1899C-6FA3-44B6-95A1-0476ADE91F47}" presName="spNode" presStyleCnt="0"/>
      <dgm:spPr/>
    </dgm:pt>
    <dgm:pt modelId="{C331F763-2314-41FB-979C-7D237C160DCE}" type="pres">
      <dgm:prSet presAssocID="{2FD58E78-DE81-4389-9768-55C72490EE9B}" presName="sibTrans" presStyleLbl="sibTrans1D1" presStyleIdx="2" presStyleCnt="7"/>
      <dgm:spPr/>
      <dgm:t>
        <a:bodyPr/>
        <a:lstStyle/>
        <a:p>
          <a:endParaRPr lang="ru-RU"/>
        </a:p>
      </dgm:t>
    </dgm:pt>
    <dgm:pt modelId="{04CAF1D7-8972-4C59-B057-E3B3D6338036}" type="pres">
      <dgm:prSet presAssocID="{8AE301C0-453E-4C65-9B46-0F39BEDA04DB}" presName="node" presStyleLbl="node1" presStyleIdx="3" presStyleCnt="7" custScaleX="149899" custScaleY="1204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A4D1FC-D903-4A64-8AD0-F7EED745C258}" type="pres">
      <dgm:prSet presAssocID="{8AE301C0-453E-4C65-9B46-0F39BEDA04DB}" presName="spNode" presStyleCnt="0"/>
      <dgm:spPr/>
    </dgm:pt>
    <dgm:pt modelId="{FFE446CD-E867-4C43-8393-0659DFAC8F50}" type="pres">
      <dgm:prSet presAssocID="{0FEAA417-C1F3-4449-869E-DBEE912F8DD3}" presName="sibTrans" presStyleLbl="sibTrans1D1" presStyleIdx="3" presStyleCnt="7"/>
      <dgm:spPr/>
      <dgm:t>
        <a:bodyPr/>
        <a:lstStyle/>
        <a:p>
          <a:endParaRPr lang="ru-RU"/>
        </a:p>
      </dgm:t>
    </dgm:pt>
    <dgm:pt modelId="{22A58368-1B16-4705-BDF6-2C156A45676D}" type="pres">
      <dgm:prSet presAssocID="{A4209A22-E418-4200-B0A7-014B100F2900}" presName="node" presStyleLbl="node1" presStyleIdx="4" presStyleCnt="7" custScaleX="146656" custScaleY="12042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4B4287-7BE5-4E20-949D-0EBC1357C97C}" type="pres">
      <dgm:prSet presAssocID="{A4209A22-E418-4200-B0A7-014B100F2900}" presName="spNode" presStyleCnt="0"/>
      <dgm:spPr/>
    </dgm:pt>
    <dgm:pt modelId="{EB65F481-1F94-4FB8-B172-383F7C2AF036}" type="pres">
      <dgm:prSet presAssocID="{6D1075DE-0C0D-4ED2-8B71-0479749B3721}" presName="sibTrans" presStyleLbl="sibTrans1D1" presStyleIdx="4" presStyleCnt="7"/>
      <dgm:spPr/>
      <dgm:t>
        <a:bodyPr/>
        <a:lstStyle/>
        <a:p>
          <a:endParaRPr lang="ru-RU"/>
        </a:p>
      </dgm:t>
    </dgm:pt>
    <dgm:pt modelId="{43E21CA2-8349-400D-BC72-876839A40F34}" type="pres">
      <dgm:prSet presAssocID="{F430BA86-3E8C-40FD-9E03-0E33EB3ACBAB}" presName="node" presStyleLbl="node1" presStyleIdx="5" presStyleCnt="7" custScaleX="142727" custScaleY="13255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0DF1A9-FA27-46D2-A058-CA83DB18F363}" type="pres">
      <dgm:prSet presAssocID="{F430BA86-3E8C-40FD-9E03-0E33EB3ACBAB}" presName="spNode" presStyleCnt="0"/>
      <dgm:spPr/>
    </dgm:pt>
    <dgm:pt modelId="{86C7E922-787E-49C0-98A2-60B9C4D7A52A}" type="pres">
      <dgm:prSet presAssocID="{A54BBE71-7F76-4E27-A099-9ED547E5BC64}" presName="sibTrans" presStyleLbl="sibTrans1D1" presStyleIdx="5" presStyleCnt="7"/>
      <dgm:spPr/>
      <dgm:t>
        <a:bodyPr/>
        <a:lstStyle/>
        <a:p>
          <a:endParaRPr lang="ru-RU"/>
        </a:p>
      </dgm:t>
    </dgm:pt>
    <dgm:pt modelId="{35879780-109D-4036-8ABB-12B3033C6554}" type="pres">
      <dgm:prSet presAssocID="{48B69F67-114F-47D4-9B70-F659100A0E8A}" presName="node" presStyleLbl="node1" presStyleIdx="6" presStyleCnt="7" custScaleX="142330" custScaleY="13871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6C755A-0A73-4797-B773-21A43D471902}" type="pres">
      <dgm:prSet presAssocID="{48B69F67-114F-47D4-9B70-F659100A0E8A}" presName="spNode" presStyleCnt="0"/>
      <dgm:spPr/>
    </dgm:pt>
    <dgm:pt modelId="{3B955EAC-AF59-43CE-8751-7B37337737B9}" type="pres">
      <dgm:prSet presAssocID="{2ECA8C66-9AB3-49EB-9790-07CC9BD37F19}" presName="sibTrans" presStyleLbl="sibTrans1D1" presStyleIdx="6" presStyleCnt="7"/>
      <dgm:spPr/>
      <dgm:t>
        <a:bodyPr/>
        <a:lstStyle/>
        <a:p>
          <a:endParaRPr lang="ru-RU"/>
        </a:p>
      </dgm:t>
    </dgm:pt>
  </dgm:ptLst>
  <dgm:cxnLst>
    <dgm:cxn modelId="{9C0025A9-D812-4F79-A638-661039BDBB9F}" srcId="{4CDA7FD6-6AA3-4A73-B646-F39D6CF1CB97}" destId="{5E12A589-3020-403B-9FF4-B197AD60EE62}" srcOrd="1" destOrd="0" parTransId="{A968B318-FDBC-47FC-9AC8-9BC8D319DD57}" sibTransId="{74E10F55-6F0E-49B0-9DB7-428B2793AF03}"/>
    <dgm:cxn modelId="{A266D103-12B2-454D-A60A-6117BBD25D54}" type="presOf" srcId="{8AE301C0-453E-4C65-9B46-0F39BEDA04DB}" destId="{04CAF1D7-8972-4C59-B057-E3B3D6338036}" srcOrd="0" destOrd="0" presId="urn:microsoft.com/office/officeart/2005/8/layout/cycle6"/>
    <dgm:cxn modelId="{3B3C6D2D-A542-4E05-9535-E6BAAE406C51}" type="presOf" srcId="{EFB1899C-6FA3-44B6-95A1-0476ADE91F47}" destId="{FD1E08F6-05EF-4850-B693-B46220F7C0BB}" srcOrd="0" destOrd="0" presId="urn:microsoft.com/office/officeart/2005/8/layout/cycle6"/>
    <dgm:cxn modelId="{0B7EBA2E-C9C4-420F-8E76-6C13541910E2}" srcId="{4CDA7FD6-6AA3-4A73-B646-F39D6CF1CB97}" destId="{EFB1899C-6FA3-44B6-95A1-0476ADE91F47}" srcOrd="2" destOrd="0" parTransId="{DF076874-1274-44ED-82EE-A2D8EA8197E7}" sibTransId="{2FD58E78-DE81-4389-9768-55C72490EE9B}"/>
    <dgm:cxn modelId="{0F53D7B3-F520-413B-B049-65C44F4096B1}" type="presOf" srcId="{A4209A22-E418-4200-B0A7-014B100F2900}" destId="{22A58368-1B16-4705-BDF6-2C156A45676D}" srcOrd="0" destOrd="0" presId="urn:microsoft.com/office/officeart/2005/8/layout/cycle6"/>
    <dgm:cxn modelId="{E367DBF1-9DA0-4AA6-8C82-8256519D8640}" type="presOf" srcId="{6D1075DE-0C0D-4ED2-8B71-0479749B3721}" destId="{EB65F481-1F94-4FB8-B172-383F7C2AF036}" srcOrd="0" destOrd="0" presId="urn:microsoft.com/office/officeart/2005/8/layout/cycle6"/>
    <dgm:cxn modelId="{98F2435A-17C5-4F16-84AF-189478BA2AA7}" type="presOf" srcId="{48B69F67-114F-47D4-9B70-F659100A0E8A}" destId="{35879780-109D-4036-8ABB-12B3033C6554}" srcOrd="0" destOrd="0" presId="urn:microsoft.com/office/officeart/2005/8/layout/cycle6"/>
    <dgm:cxn modelId="{51F4F4CB-CA7E-4DF1-9F94-991E4CDB5B1C}" type="presOf" srcId="{5E12A589-3020-403B-9FF4-B197AD60EE62}" destId="{67228844-727B-4E8C-B8DA-EEA6EEC09D9F}" srcOrd="0" destOrd="0" presId="urn:microsoft.com/office/officeart/2005/8/layout/cycle6"/>
    <dgm:cxn modelId="{EFD1FD70-8906-4422-81B5-B8A083A1CE9C}" srcId="{4CDA7FD6-6AA3-4A73-B646-F39D6CF1CB97}" destId="{F430BA86-3E8C-40FD-9E03-0E33EB3ACBAB}" srcOrd="5" destOrd="0" parTransId="{86ADBF22-C3C6-464B-BAF7-86337C3CB16F}" sibTransId="{A54BBE71-7F76-4E27-A099-9ED547E5BC64}"/>
    <dgm:cxn modelId="{9D1426FE-1F38-4DC5-A67D-2AA0D13C6B15}" type="presOf" srcId="{F430BA86-3E8C-40FD-9E03-0E33EB3ACBAB}" destId="{43E21CA2-8349-400D-BC72-876839A40F34}" srcOrd="0" destOrd="0" presId="urn:microsoft.com/office/officeart/2005/8/layout/cycle6"/>
    <dgm:cxn modelId="{22D853D4-59D4-4CA8-94E5-D26DADFA5441}" type="presOf" srcId="{74E10F55-6F0E-49B0-9DB7-428B2793AF03}" destId="{EF709C4D-4C99-48E2-AFF9-7587FF1173CA}" srcOrd="0" destOrd="0" presId="urn:microsoft.com/office/officeart/2005/8/layout/cycle6"/>
    <dgm:cxn modelId="{1FD9F41C-C5E6-4F89-888D-31D02523B3EC}" type="presOf" srcId="{2FD58E78-DE81-4389-9768-55C72490EE9B}" destId="{C331F763-2314-41FB-979C-7D237C160DCE}" srcOrd="0" destOrd="0" presId="urn:microsoft.com/office/officeart/2005/8/layout/cycle6"/>
    <dgm:cxn modelId="{28E871E7-6A47-4B8A-97BF-D466EF0FE081}" type="presOf" srcId="{77EAA99C-53D3-4278-870D-8829CD33853D}" destId="{ADAB45A6-F172-4340-B02D-6C984BB5F743}" srcOrd="0" destOrd="0" presId="urn:microsoft.com/office/officeart/2005/8/layout/cycle6"/>
    <dgm:cxn modelId="{329C676B-8FFD-4A18-B013-1B05587D5C10}" srcId="{4CDA7FD6-6AA3-4A73-B646-F39D6CF1CB97}" destId="{77EAA99C-53D3-4278-870D-8829CD33853D}" srcOrd="0" destOrd="0" parTransId="{D3C91876-F7EC-4A47-AD02-75B2B2EE2509}" sibTransId="{706B7713-28F0-4E47-B84B-7B8F439163D9}"/>
    <dgm:cxn modelId="{C7051D74-D113-4672-ACE8-FCAD2FEF0AF8}" type="presOf" srcId="{706B7713-28F0-4E47-B84B-7B8F439163D9}" destId="{8C5F6641-678A-439E-B150-6BD6CC9220FC}" srcOrd="0" destOrd="0" presId="urn:microsoft.com/office/officeart/2005/8/layout/cycle6"/>
    <dgm:cxn modelId="{2CB13D7D-A532-4891-BE10-D9C56DCA49B7}" srcId="{4CDA7FD6-6AA3-4A73-B646-F39D6CF1CB97}" destId="{A4209A22-E418-4200-B0A7-014B100F2900}" srcOrd="4" destOrd="0" parTransId="{57218B40-EF02-4CC2-BC1A-476FDDE8F9C6}" sibTransId="{6D1075DE-0C0D-4ED2-8B71-0479749B3721}"/>
    <dgm:cxn modelId="{91A41C8C-8338-4D38-84CB-A17F33C9CB0E}" type="presOf" srcId="{4CDA7FD6-6AA3-4A73-B646-F39D6CF1CB97}" destId="{AEB53526-407A-4CEF-BA47-87027080D86B}" srcOrd="0" destOrd="0" presId="urn:microsoft.com/office/officeart/2005/8/layout/cycle6"/>
    <dgm:cxn modelId="{CF98770D-FE80-4B28-BFDB-41E9587EBE25}" type="presOf" srcId="{A54BBE71-7F76-4E27-A099-9ED547E5BC64}" destId="{86C7E922-787E-49C0-98A2-60B9C4D7A52A}" srcOrd="0" destOrd="0" presId="urn:microsoft.com/office/officeart/2005/8/layout/cycle6"/>
    <dgm:cxn modelId="{841417F6-C4DF-41EC-83E4-FA2D1DCDAA5F}" srcId="{4CDA7FD6-6AA3-4A73-B646-F39D6CF1CB97}" destId="{48B69F67-114F-47D4-9B70-F659100A0E8A}" srcOrd="6" destOrd="0" parTransId="{572444F1-8D77-4A50-BA71-16DA200B9B39}" sibTransId="{2ECA8C66-9AB3-49EB-9790-07CC9BD37F19}"/>
    <dgm:cxn modelId="{52D81552-2BF5-41D0-968F-82B01A09EAC9}" type="presOf" srcId="{0FEAA417-C1F3-4449-869E-DBEE912F8DD3}" destId="{FFE446CD-E867-4C43-8393-0659DFAC8F50}" srcOrd="0" destOrd="0" presId="urn:microsoft.com/office/officeart/2005/8/layout/cycle6"/>
    <dgm:cxn modelId="{0820CE16-0E3C-44F0-B9C0-4AAC7D0D2753}" type="presOf" srcId="{2ECA8C66-9AB3-49EB-9790-07CC9BD37F19}" destId="{3B955EAC-AF59-43CE-8751-7B37337737B9}" srcOrd="0" destOrd="0" presId="urn:microsoft.com/office/officeart/2005/8/layout/cycle6"/>
    <dgm:cxn modelId="{7EECACD7-28C4-4A63-9DFA-9FC0434F41F0}" srcId="{4CDA7FD6-6AA3-4A73-B646-F39D6CF1CB97}" destId="{8AE301C0-453E-4C65-9B46-0F39BEDA04DB}" srcOrd="3" destOrd="0" parTransId="{F1745392-6B03-4AEE-A01B-7B17775141DD}" sibTransId="{0FEAA417-C1F3-4449-869E-DBEE912F8DD3}"/>
    <dgm:cxn modelId="{36DFBEA5-1ED2-4284-ADA1-A413A55A0B6F}" type="presParOf" srcId="{AEB53526-407A-4CEF-BA47-87027080D86B}" destId="{ADAB45A6-F172-4340-B02D-6C984BB5F743}" srcOrd="0" destOrd="0" presId="urn:microsoft.com/office/officeart/2005/8/layout/cycle6"/>
    <dgm:cxn modelId="{0755410A-BAD5-4DEE-B287-01A5D43F54A6}" type="presParOf" srcId="{AEB53526-407A-4CEF-BA47-87027080D86B}" destId="{2D16A373-A6D5-481C-9246-7F26731800C2}" srcOrd="1" destOrd="0" presId="urn:microsoft.com/office/officeart/2005/8/layout/cycle6"/>
    <dgm:cxn modelId="{A9BF4CD5-2D92-4C5C-A517-EB2E022041EE}" type="presParOf" srcId="{AEB53526-407A-4CEF-BA47-87027080D86B}" destId="{8C5F6641-678A-439E-B150-6BD6CC9220FC}" srcOrd="2" destOrd="0" presId="urn:microsoft.com/office/officeart/2005/8/layout/cycle6"/>
    <dgm:cxn modelId="{60F51C7C-EDB3-4CBB-B318-8536931C553C}" type="presParOf" srcId="{AEB53526-407A-4CEF-BA47-87027080D86B}" destId="{67228844-727B-4E8C-B8DA-EEA6EEC09D9F}" srcOrd="3" destOrd="0" presId="urn:microsoft.com/office/officeart/2005/8/layout/cycle6"/>
    <dgm:cxn modelId="{5E8B1470-A456-473C-805B-DD41AF632FEA}" type="presParOf" srcId="{AEB53526-407A-4CEF-BA47-87027080D86B}" destId="{271EE247-9ACA-4914-915B-5E99CCF02BA5}" srcOrd="4" destOrd="0" presId="urn:microsoft.com/office/officeart/2005/8/layout/cycle6"/>
    <dgm:cxn modelId="{43870E54-BFA0-44CB-BF6E-6BF5E5FF608C}" type="presParOf" srcId="{AEB53526-407A-4CEF-BA47-87027080D86B}" destId="{EF709C4D-4C99-48E2-AFF9-7587FF1173CA}" srcOrd="5" destOrd="0" presId="urn:microsoft.com/office/officeart/2005/8/layout/cycle6"/>
    <dgm:cxn modelId="{AB478C4E-FA49-4BC3-8A18-3B166F23B413}" type="presParOf" srcId="{AEB53526-407A-4CEF-BA47-87027080D86B}" destId="{FD1E08F6-05EF-4850-B693-B46220F7C0BB}" srcOrd="6" destOrd="0" presId="urn:microsoft.com/office/officeart/2005/8/layout/cycle6"/>
    <dgm:cxn modelId="{F52386A0-B634-4AE3-9C8D-45681D0132BB}" type="presParOf" srcId="{AEB53526-407A-4CEF-BA47-87027080D86B}" destId="{5A4D30B5-3391-4B56-BD4D-86E74ACC4A83}" srcOrd="7" destOrd="0" presId="urn:microsoft.com/office/officeart/2005/8/layout/cycle6"/>
    <dgm:cxn modelId="{01535B4B-B0A2-4607-9F30-B8FBD4CCC763}" type="presParOf" srcId="{AEB53526-407A-4CEF-BA47-87027080D86B}" destId="{C331F763-2314-41FB-979C-7D237C160DCE}" srcOrd="8" destOrd="0" presId="urn:microsoft.com/office/officeart/2005/8/layout/cycle6"/>
    <dgm:cxn modelId="{FCD52FB2-F739-491F-996B-FBE61F616DB4}" type="presParOf" srcId="{AEB53526-407A-4CEF-BA47-87027080D86B}" destId="{04CAF1D7-8972-4C59-B057-E3B3D6338036}" srcOrd="9" destOrd="0" presId="urn:microsoft.com/office/officeart/2005/8/layout/cycle6"/>
    <dgm:cxn modelId="{C62AEC8C-A01F-463F-BC33-2129FBDFCF63}" type="presParOf" srcId="{AEB53526-407A-4CEF-BA47-87027080D86B}" destId="{0FA4D1FC-D903-4A64-8AD0-F7EED745C258}" srcOrd="10" destOrd="0" presId="urn:microsoft.com/office/officeart/2005/8/layout/cycle6"/>
    <dgm:cxn modelId="{166F835F-8ADB-413D-94EB-CC6F33FC8671}" type="presParOf" srcId="{AEB53526-407A-4CEF-BA47-87027080D86B}" destId="{FFE446CD-E867-4C43-8393-0659DFAC8F50}" srcOrd="11" destOrd="0" presId="urn:microsoft.com/office/officeart/2005/8/layout/cycle6"/>
    <dgm:cxn modelId="{7BC37AFE-1C30-4B20-9668-859EADCA10DD}" type="presParOf" srcId="{AEB53526-407A-4CEF-BA47-87027080D86B}" destId="{22A58368-1B16-4705-BDF6-2C156A45676D}" srcOrd="12" destOrd="0" presId="urn:microsoft.com/office/officeart/2005/8/layout/cycle6"/>
    <dgm:cxn modelId="{1F32F90C-D4B9-49BA-B029-D96FB47C78C9}" type="presParOf" srcId="{AEB53526-407A-4CEF-BA47-87027080D86B}" destId="{BB4B4287-7BE5-4E20-949D-0EBC1357C97C}" srcOrd="13" destOrd="0" presId="urn:microsoft.com/office/officeart/2005/8/layout/cycle6"/>
    <dgm:cxn modelId="{CABDC4AE-0D04-4B79-9F05-F751638A67FF}" type="presParOf" srcId="{AEB53526-407A-4CEF-BA47-87027080D86B}" destId="{EB65F481-1F94-4FB8-B172-383F7C2AF036}" srcOrd="14" destOrd="0" presId="urn:microsoft.com/office/officeart/2005/8/layout/cycle6"/>
    <dgm:cxn modelId="{C12DD249-B1AC-4A82-93AB-EB8BCD43AB52}" type="presParOf" srcId="{AEB53526-407A-4CEF-BA47-87027080D86B}" destId="{43E21CA2-8349-400D-BC72-876839A40F34}" srcOrd="15" destOrd="0" presId="urn:microsoft.com/office/officeart/2005/8/layout/cycle6"/>
    <dgm:cxn modelId="{E270BD56-6B36-43D4-86C9-B39DB431968D}" type="presParOf" srcId="{AEB53526-407A-4CEF-BA47-87027080D86B}" destId="{B30DF1A9-FA27-46D2-A058-CA83DB18F363}" srcOrd="16" destOrd="0" presId="urn:microsoft.com/office/officeart/2005/8/layout/cycle6"/>
    <dgm:cxn modelId="{427383BE-FEAB-4750-9E4F-72265C737013}" type="presParOf" srcId="{AEB53526-407A-4CEF-BA47-87027080D86B}" destId="{86C7E922-787E-49C0-98A2-60B9C4D7A52A}" srcOrd="17" destOrd="0" presId="urn:microsoft.com/office/officeart/2005/8/layout/cycle6"/>
    <dgm:cxn modelId="{7E38DDBB-093D-4F82-BAE2-3D0565F94A82}" type="presParOf" srcId="{AEB53526-407A-4CEF-BA47-87027080D86B}" destId="{35879780-109D-4036-8ABB-12B3033C6554}" srcOrd="18" destOrd="0" presId="urn:microsoft.com/office/officeart/2005/8/layout/cycle6"/>
    <dgm:cxn modelId="{8B5F74FB-B415-4AD2-A7D5-76409CFAFF47}" type="presParOf" srcId="{AEB53526-407A-4CEF-BA47-87027080D86B}" destId="{716C755A-0A73-4797-B773-21A43D471902}" srcOrd="19" destOrd="0" presId="urn:microsoft.com/office/officeart/2005/8/layout/cycle6"/>
    <dgm:cxn modelId="{C5AE721D-AD07-4B67-8303-F402D0144920}" type="presParOf" srcId="{AEB53526-407A-4CEF-BA47-87027080D86B}" destId="{3B955EAC-AF59-43CE-8751-7B37337737B9}" srcOrd="20" destOrd="0" presId="urn:microsoft.com/office/officeart/2005/8/layout/cycle6"/>
  </dgm:cxnLst>
  <dgm:bg>
    <a:solidFill>
      <a:schemeClr val="accent2">
        <a:lumMod val="75000"/>
      </a:schemeClr>
    </a:solidFill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CE904ED2-E085-431C-B11F-66E6A9C16907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9E994782-7052-49EE-9F1B-642CF6EB2F74}">
      <dgm:prSet phldrT="[Текст]" custT="1"/>
      <dgm:spPr>
        <a:solidFill>
          <a:srgbClr val="FFFF00"/>
        </a:solidFill>
      </dgm:spPr>
      <dgm:t>
        <a:bodyPr/>
        <a:lstStyle/>
        <a:p>
          <a:pPr algn="l"/>
          <a:r>
            <a:rPr lang="uk-UA" sz="1800" b="1" dirty="0" smtClean="0">
              <a:solidFill>
                <a:schemeClr val="tx2">
                  <a:lumMod val="75000"/>
                </a:schemeClr>
              </a:solidFill>
            </a:rPr>
            <a:t>Гостре сприйняття недосконалості навколишнього світу</a:t>
          </a:r>
          <a:endParaRPr lang="ru-RU" sz="1800" b="1" dirty="0">
            <a:solidFill>
              <a:schemeClr val="tx2">
                <a:lumMod val="75000"/>
              </a:schemeClr>
            </a:solidFill>
          </a:endParaRPr>
        </a:p>
      </dgm:t>
    </dgm:pt>
    <dgm:pt modelId="{9FD5B3F9-C59F-4DC8-B252-A947D5A6589F}" type="parTrans" cxnId="{B9CCD6A4-1CA5-4956-B5BF-2ED4787E25FB}">
      <dgm:prSet/>
      <dgm:spPr/>
      <dgm:t>
        <a:bodyPr/>
        <a:lstStyle/>
        <a:p>
          <a:endParaRPr lang="ru-RU"/>
        </a:p>
      </dgm:t>
    </dgm:pt>
    <dgm:pt modelId="{382311E7-DCDB-4CC2-A5AA-075229276677}" type="sibTrans" cxnId="{B9CCD6A4-1CA5-4956-B5BF-2ED4787E25FB}">
      <dgm:prSet/>
      <dgm:spPr/>
      <dgm:t>
        <a:bodyPr/>
        <a:lstStyle/>
        <a:p>
          <a:endParaRPr lang="ru-RU"/>
        </a:p>
      </dgm:t>
    </dgm:pt>
    <dgm:pt modelId="{0031CB41-D921-4093-86A8-F77259547F4F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2000" b="1" dirty="0" smtClean="0">
              <a:solidFill>
                <a:schemeClr val="tx2">
                  <a:lumMod val="75000"/>
                </a:schemeClr>
              </a:solidFill>
            </a:rPr>
            <a:t>Глибина і сила почуття</a:t>
          </a:r>
          <a:endParaRPr lang="ru-RU" sz="2000" b="1" dirty="0">
            <a:solidFill>
              <a:schemeClr val="tx2">
                <a:lumMod val="75000"/>
              </a:schemeClr>
            </a:solidFill>
          </a:endParaRPr>
        </a:p>
      </dgm:t>
    </dgm:pt>
    <dgm:pt modelId="{E694A580-C788-4840-A4F4-1972221EEE41}" type="parTrans" cxnId="{F41C8B2B-DAF7-4B6B-8C83-D68483A5ADF8}">
      <dgm:prSet/>
      <dgm:spPr/>
      <dgm:t>
        <a:bodyPr/>
        <a:lstStyle/>
        <a:p>
          <a:endParaRPr lang="ru-RU"/>
        </a:p>
      </dgm:t>
    </dgm:pt>
    <dgm:pt modelId="{440F5AB2-A462-4E3E-888B-262107D1A2B3}" type="sibTrans" cxnId="{F41C8B2B-DAF7-4B6B-8C83-D68483A5ADF8}">
      <dgm:prSet/>
      <dgm:spPr/>
      <dgm:t>
        <a:bodyPr/>
        <a:lstStyle/>
        <a:p>
          <a:endParaRPr lang="ru-RU"/>
        </a:p>
      </dgm:t>
    </dgm:pt>
    <dgm:pt modelId="{01774704-C39B-4717-B15C-00D00472A96D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2000" b="1" dirty="0" smtClean="0">
              <a:solidFill>
                <a:schemeClr val="tx2">
                  <a:lumMod val="75000"/>
                </a:schemeClr>
              </a:solidFill>
            </a:rPr>
            <a:t>Підкреслене почуття вищості </a:t>
          </a:r>
          <a:endParaRPr lang="ru-RU" sz="2000" b="1" dirty="0">
            <a:solidFill>
              <a:schemeClr val="tx2">
                <a:lumMod val="75000"/>
              </a:schemeClr>
            </a:solidFill>
          </a:endParaRPr>
        </a:p>
      </dgm:t>
    </dgm:pt>
    <dgm:pt modelId="{E4239472-2FDE-4F47-AC57-8391D1E398B6}" type="parTrans" cxnId="{D90FCA0E-D5D6-40D3-B574-85AD98096CE0}">
      <dgm:prSet/>
      <dgm:spPr/>
      <dgm:t>
        <a:bodyPr/>
        <a:lstStyle/>
        <a:p>
          <a:endParaRPr lang="ru-RU"/>
        </a:p>
      </dgm:t>
    </dgm:pt>
    <dgm:pt modelId="{981F6C91-7EC9-4B45-A0F5-944F184244C6}" type="sibTrans" cxnId="{D90FCA0E-D5D6-40D3-B574-85AD98096CE0}">
      <dgm:prSet/>
      <dgm:spPr/>
      <dgm:t>
        <a:bodyPr/>
        <a:lstStyle/>
        <a:p>
          <a:endParaRPr lang="ru-RU"/>
        </a:p>
      </dgm:t>
    </dgm:pt>
    <dgm:pt modelId="{067659BA-76DB-4030-9B08-BF44BCA4F786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uk-UA" sz="2000" b="1" dirty="0" smtClean="0">
              <a:solidFill>
                <a:schemeClr val="tx2">
                  <a:lumMod val="75000"/>
                </a:schemeClr>
              </a:solidFill>
            </a:rPr>
            <a:t>Благородство душі,самотність</a:t>
          </a:r>
          <a:endParaRPr lang="ru-RU" sz="2000" b="1" dirty="0">
            <a:solidFill>
              <a:schemeClr val="tx2">
                <a:lumMod val="75000"/>
              </a:schemeClr>
            </a:solidFill>
          </a:endParaRPr>
        </a:p>
      </dgm:t>
    </dgm:pt>
    <dgm:pt modelId="{35D278D0-0B54-4B32-B4A7-81571FF7B784}" type="parTrans" cxnId="{9E5A747D-AA85-4986-8D4B-D7320F35E70A}">
      <dgm:prSet/>
      <dgm:spPr/>
      <dgm:t>
        <a:bodyPr/>
        <a:lstStyle/>
        <a:p>
          <a:endParaRPr lang="ru-RU"/>
        </a:p>
      </dgm:t>
    </dgm:pt>
    <dgm:pt modelId="{00DE827C-E08E-4150-AEE9-EEEB63250E73}" type="sibTrans" cxnId="{9E5A747D-AA85-4986-8D4B-D7320F35E70A}">
      <dgm:prSet/>
      <dgm:spPr/>
      <dgm:t>
        <a:bodyPr/>
        <a:lstStyle/>
        <a:p>
          <a:endParaRPr lang="ru-RU"/>
        </a:p>
      </dgm:t>
    </dgm:pt>
    <dgm:pt modelId="{D3659E86-96C9-4E92-8905-137E950F0B43}">
      <dgm:prSet custT="1"/>
      <dgm:spPr>
        <a:solidFill>
          <a:srgbClr val="FFFF00"/>
        </a:solidFill>
      </dgm:spPr>
      <dgm:t>
        <a:bodyPr/>
        <a:lstStyle/>
        <a:p>
          <a:r>
            <a:rPr lang="uk-UA" sz="2800" dirty="0" smtClean="0"/>
            <a:t> </a:t>
          </a:r>
          <a:r>
            <a:rPr lang="uk-UA" sz="2800" dirty="0" smtClean="0">
              <a:solidFill>
                <a:srgbClr val="002060"/>
              </a:solidFill>
            </a:rPr>
            <a:t>З</a:t>
          </a:r>
          <a:r>
            <a:rPr lang="uk-UA" sz="2400" b="1" dirty="0" smtClean="0">
              <a:solidFill>
                <a:srgbClr val="002060"/>
              </a:solidFill>
            </a:rPr>
            <a:t>н</a:t>
          </a:r>
          <a:r>
            <a:rPr lang="uk-UA" sz="2400" b="1" dirty="0" smtClean="0">
              <a:solidFill>
                <a:schemeClr val="tx2">
                  <a:lumMod val="75000"/>
                </a:schemeClr>
              </a:solidFill>
            </a:rPr>
            <a:t>евага до людей</a:t>
          </a:r>
          <a:endParaRPr lang="ru-RU" sz="2400" b="1" dirty="0">
            <a:solidFill>
              <a:schemeClr val="tx2">
                <a:lumMod val="75000"/>
              </a:schemeClr>
            </a:solidFill>
          </a:endParaRPr>
        </a:p>
      </dgm:t>
    </dgm:pt>
    <dgm:pt modelId="{6AED37ED-2614-4539-8DB1-84BDD6721EF9}" type="parTrans" cxnId="{2CE67E24-4155-4E5A-87DC-143116A208D6}">
      <dgm:prSet/>
      <dgm:spPr/>
      <dgm:t>
        <a:bodyPr/>
        <a:lstStyle/>
        <a:p>
          <a:endParaRPr lang="ru-RU"/>
        </a:p>
      </dgm:t>
    </dgm:pt>
    <dgm:pt modelId="{6AC6893F-6730-4BC1-803D-3B68727246D5}" type="sibTrans" cxnId="{2CE67E24-4155-4E5A-87DC-143116A208D6}">
      <dgm:prSet/>
      <dgm:spPr/>
      <dgm:t>
        <a:bodyPr/>
        <a:lstStyle/>
        <a:p>
          <a:endParaRPr lang="ru-RU"/>
        </a:p>
      </dgm:t>
    </dgm:pt>
    <dgm:pt modelId="{189FEB9B-914D-48D9-BE14-C84EAA5598A5}" type="pres">
      <dgm:prSet presAssocID="{CE904ED2-E085-431C-B11F-66E6A9C16907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92F2EF-2127-426D-B6E7-C72C0D4F355C}" type="pres">
      <dgm:prSet presAssocID="{9E994782-7052-49EE-9F1B-642CF6EB2F74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FFDB28B-D226-4854-949C-509CE2D25DE7}" type="pres">
      <dgm:prSet presAssocID="{382311E7-DCDB-4CC2-A5AA-075229276677}" presName="sibTrans" presStyleCnt="0"/>
      <dgm:spPr/>
    </dgm:pt>
    <dgm:pt modelId="{1F898FA2-16E7-4DE8-A192-6DF0F18852E7}" type="pres">
      <dgm:prSet presAssocID="{0031CB41-D921-4093-86A8-F77259547F4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3F0EB96-3378-475F-BDDC-30C368DC4E16}" type="pres">
      <dgm:prSet presAssocID="{440F5AB2-A462-4E3E-888B-262107D1A2B3}" presName="sibTrans" presStyleCnt="0"/>
      <dgm:spPr/>
    </dgm:pt>
    <dgm:pt modelId="{6CF1C0B5-2C32-4CBA-BA7F-B9E4DF651FE0}" type="pres">
      <dgm:prSet presAssocID="{01774704-C39B-4717-B15C-00D00472A96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7D9959-CF0F-416C-9C30-D1E7822E992B}" type="pres">
      <dgm:prSet presAssocID="{981F6C91-7EC9-4B45-A0F5-944F184244C6}" presName="sibTrans" presStyleCnt="0"/>
      <dgm:spPr/>
    </dgm:pt>
    <dgm:pt modelId="{C3FE0549-40BD-48B0-8E9C-7AC2889893AD}" type="pres">
      <dgm:prSet presAssocID="{067659BA-76DB-4030-9B08-BF44BCA4F786}" presName="node" presStyleLbl="node1" presStyleIdx="3" presStyleCnt="5" custLinFactNeighborX="1452" custLinFactNeighborY="-27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35FEAB-2022-4EC7-951B-59FDF38AA5C0}" type="pres">
      <dgm:prSet presAssocID="{00DE827C-E08E-4150-AEE9-EEEB63250E73}" presName="sibTrans" presStyleCnt="0"/>
      <dgm:spPr/>
    </dgm:pt>
    <dgm:pt modelId="{2DC8E118-5291-49EB-88D8-C79F0E29F4CF}" type="pres">
      <dgm:prSet presAssocID="{D3659E86-96C9-4E92-8905-137E950F0B4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9CCD6A4-1CA5-4956-B5BF-2ED4787E25FB}" srcId="{CE904ED2-E085-431C-B11F-66E6A9C16907}" destId="{9E994782-7052-49EE-9F1B-642CF6EB2F74}" srcOrd="0" destOrd="0" parTransId="{9FD5B3F9-C59F-4DC8-B252-A947D5A6589F}" sibTransId="{382311E7-DCDB-4CC2-A5AA-075229276677}"/>
    <dgm:cxn modelId="{FE2A913E-EB28-4ADC-AF92-4A3BB9ECBF11}" type="presOf" srcId="{CE904ED2-E085-431C-B11F-66E6A9C16907}" destId="{189FEB9B-914D-48D9-BE14-C84EAA5598A5}" srcOrd="0" destOrd="0" presId="urn:microsoft.com/office/officeart/2005/8/layout/default"/>
    <dgm:cxn modelId="{9E5A747D-AA85-4986-8D4B-D7320F35E70A}" srcId="{CE904ED2-E085-431C-B11F-66E6A9C16907}" destId="{067659BA-76DB-4030-9B08-BF44BCA4F786}" srcOrd="3" destOrd="0" parTransId="{35D278D0-0B54-4B32-B4A7-81571FF7B784}" sibTransId="{00DE827C-E08E-4150-AEE9-EEEB63250E73}"/>
    <dgm:cxn modelId="{F41C8B2B-DAF7-4B6B-8C83-D68483A5ADF8}" srcId="{CE904ED2-E085-431C-B11F-66E6A9C16907}" destId="{0031CB41-D921-4093-86A8-F77259547F4F}" srcOrd="1" destOrd="0" parTransId="{E694A580-C788-4840-A4F4-1972221EEE41}" sibTransId="{440F5AB2-A462-4E3E-888B-262107D1A2B3}"/>
    <dgm:cxn modelId="{B2FAD34B-1B2F-48B1-9411-3AE328AEF4AB}" type="presOf" srcId="{067659BA-76DB-4030-9B08-BF44BCA4F786}" destId="{C3FE0549-40BD-48B0-8E9C-7AC2889893AD}" srcOrd="0" destOrd="0" presId="urn:microsoft.com/office/officeart/2005/8/layout/default"/>
    <dgm:cxn modelId="{D90FCA0E-D5D6-40D3-B574-85AD98096CE0}" srcId="{CE904ED2-E085-431C-B11F-66E6A9C16907}" destId="{01774704-C39B-4717-B15C-00D00472A96D}" srcOrd="2" destOrd="0" parTransId="{E4239472-2FDE-4F47-AC57-8391D1E398B6}" sibTransId="{981F6C91-7EC9-4B45-A0F5-944F184244C6}"/>
    <dgm:cxn modelId="{135B32EA-A47E-4AC5-8F15-F4642952CB6F}" type="presOf" srcId="{D3659E86-96C9-4E92-8905-137E950F0B43}" destId="{2DC8E118-5291-49EB-88D8-C79F0E29F4CF}" srcOrd="0" destOrd="0" presId="urn:microsoft.com/office/officeart/2005/8/layout/default"/>
    <dgm:cxn modelId="{2CE67E24-4155-4E5A-87DC-143116A208D6}" srcId="{CE904ED2-E085-431C-B11F-66E6A9C16907}" destId="{D3659E86-96C9-4E92-8905-137E950F0B43}" srcOrd="4" destOrd="0" parTransId="{6AED37ED-2614-4539-8DB1-84BDD6721EF9}" sibTransId="{6AC6893F-6730-4BC1-803D-3B68727246D5}"/>
    <dgm:cxn modelId="{76CD9243-4C7A-4DCE-A74A-B7F20DD41469}" type="presOf" srcId="{01774704-C39B-4717-B15C-00D00472A96D}" destId="{6CF1C0B5-2C32-4CBA-BA7F-B9E4DF651FE0}" srcOrd="0" destOrd="0" presId="urn:microsoft.com/office/officeart/2005/8/layout/default"/>
    <dgm:cxn modelId="{F163B7D6-4D60-4B66-B7D2-DFFE5273DDF3}" type="presOf" srcId="{9E994782-7052-49EE-9F1B-642CF6EB2F74}" destId="{6492F2EF-2127-426D-B6E7-C72C0D4F355C}" srcOrd="0" destOrd="0" presId="urn:microsoft.com/office/officeart/2005/8/layout/default"/>
    <dgm:cxn modelId="{99F759B7-5332-4074-AE46-D792EE2EA994}" type="presOf" srcId="{0031CB41-D921-4093-86A8-F77259547F4F}" destId="{1F898FA2-16E7-4DE8-A192-6DF0F18852E7}" srcOrd="0" destOrd="0" presId="urn:microsoft.com/office/officeart/2005/8/layout/default"/>
    <dgm:cxn modelId="{F77D0BB1-7728-4709-B70C-198D50DE716D}" type="presParOf" srcId="{189FEB9B-914D-48D9-BE14-C84EAA5598A5}" destId="{6492F2EF-2127-426D-B6E7-C72C0D4F355C}" srcOrd="0" destOrd="0" presId="urn:microsoft.com/office/officeart/2005/8/layout/default"/>
    <dgm:cxn modelId="{ABEEC1B5-709B-4333-8F59-48479BF1139A}" type="presParOf" srcId="{189FEB9B-914D-48D9-BE14-C84EAA5598A5}" destId="{5FFDB28B-D226-4854-949C-509CE2D25DE7}" srcOrd="1" destOrd="0" presId="urn:microsoft.com/office/officeart/2005/8/layout/default"/>
    <dgm:cxn modelId="{84760FD2-2586-4957-8B39-5AC17DEFE179}" type="presParOf" srcId="{189FEB9B-914D-48D9-BE14-C84EAA5598A5}" destId="{1F898FA2-16E7-4DE8-A192-6DF0F18852E7}" srcOrd="2" destOrd="0" presId="urn:microsoft.com/office/officeart/2005/8/layout/default"/>
    <dgm:cxn modelId="{1332A779-32E9-410C-B959-2636CC48E6A8}" type="presParOf" srcId="{189FEB9B-914D-48D9-BE14-C84EAA5598A5}" destId="{B3F0EB96-3378-475F-BDDC-30C368DC4E16}" srcOrd="3" destOrd="0" presId="urn:microsoft.com/office/officeart/2005/8/layout/default"/>
    <dgm:cxn modelId="{A1AE0A4E-0CFE-4B42-A17A-79C27987DAFE}" type="presParOf" srcId="{189FEB9B-914D-48D9-BE14-C84EAA5598A5}" destId="{6CF1C0B5-2C32-4CBA-BA7F-B9E4DF651FE0}" srcOrd="4" destOrd="0" presId="urn:microsoft.com/office/officeart/2005/8/layout/default"/>
    <dgm:cxn modelId="{59A06EF4-B475-402B-837B-103AE9A1D603}" type="presParOf" srcId="{189FEB9B-914D-48D9-BE14-C84EAA5598A5}" destId="{207D9959-CF0F-416C-9C30-D1E7822E992B}" srcOrd="5" destOrd="0" presId="urn:microsoft.com/office/officeart/2005/8/layout/default"/>
    <dgm:cxn modelId="{08753A5D-941B-49F8-BCCE-EB93340F2CD5}" type="presParOf" srcId="{189FEB9B-914D-48D9-BE14-C84EAA5598A5}" destId="{C3FE0549-40BD-48B0-8E9C-7AC2889893AD}" srcOrd="6" destOrd="0" presId="urn:microsoft.com/office/officeart/2005/8/layout/default"/>
    <dgm:cxn modelId="{A39A79E2-FCCB-406F-97F9-7A5E9DBA1B4E}" type="presParOf" srcId="{189FEB9B-914D-48D9-BE14-C84EAA5598A5}" destId="{7A35FEAB-2022-4EC7-951B-59FDF38AA5C0}" srcOrd="7" destOrd="0" presId="urn:microsoft.com/office/officeart/2005/8/layout/default"/>
    <dgm:cxn modelId="{7B7CD233-CA0E-4E69-8CF9-EDBC8770DEC8}" type="presParOf" srcId="{189FEB9B-914D-48D9-BE14-C84EAA5598A5}" destId="{2DC8E118-5291-49EB-88D8-C79F0E29F4CF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C39AEB37-4C2B-4264-9133-CA0480CB6862}">
      <dsp:nvSpPr>
        <dsp:cNvPr id="0" name=""/>
        <dsp:cNvSpPr/>
      </dsp:nvSpPr>
      <dsp:spPr>
        <a:xfrm>
          <a:off x="3559804" y="1966"/>
          <a:ext cx="1238636" cy="1238636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3559804" y="1966"/>
        <a:ext cx="1238636" cy="1238636"/>
      </dsp:txXfrm>
    </dsp:sp>
    <dsp:sp modelId="{10DCFA8B-5784-498D-A9D5-064CD281822C}">
      <dsp:nvSpPr>
        <dsp:cNvPr id="0" name=""/>
        <dsp:cNvSpPr/>
      </dsp:nvSpPr>
      <dsp:spPr>
        <a:xfrm rot="1800000">
          <a:off x="4811668" y="872409"/>
          <a:ext cx="328895" cy="4180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800000">
        <a:off x="4811668" y="872409"/>
        <a:ext cx="328895" cy="418039"/>
      </dsp:txXfrm>
    </dsp:sp>
    <dsp:sp modelId="{E1219AF4-0D7C-410A-AFB4-F153F3182722}">
      <dsp:nvSpPr>
        <dsp:cNvPr id="0" name=""/>
        <dsp:cNvSpPr/>
      </dsp:nvSpPr>
      <dsp:spPr>
        <a:xfrm>
          <a:off x="5169914" y="931563"/>
          <a:ext cx="1238636" cy="1238636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>
        <a:off x="5169914" y="931563"/>
        <a:ext cx="1238636" cy="1238636"/>
      </dsp:txXfrm>
    </dsp:sp>
    <dsp:sp modelId="{37025B38-EC43-43F7-8004-E0872551FD69}">
      <dsp:nvSpPr>
        <dsp:cNvPr id="0" name=""/>
        <dsp:cNvSpPr/>
      </dsp:nvSpPr>
      <dsp:spPr>
        <a:xfrm rot="5462107">
          <a:off x="5611155" y="2256693"/>
          <a:ext cx="323095" cy="4180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5462107">
        <a:off x="5611155" y="2256693"/>
        <a:ext cx="323095" cy="418039"/>
      </dsp:txXfrm>
    </dsp:sp>
    <dsp:sp modelId="{EE3F1A1A-1644-467C-9641-2A9698AC5659}">
      <dsp:nvSpPr>
        <dsp:cNvPr id="0" name=""/>
        <dsp:cNvSpPr/>
      </dsp:nvSpPr>
      <dsp:spPr>
        <a:xfrm>
          <a:off x="5136525" y="2779512"/>
          <a:ext cx="1238636" cy="1238636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5136525" y="2779512"/>
        <a:ext cx="1238636" cy="1238636"/>
      </dsp:txXfrm>
    </dsp:sp>
    <dsp:sp modelId="{D471D484-5A01-405A-9D94-BE51517D0005}">
      <dsp:nvSpPr>
        <dsp:cNvPr id="0" name=""/>
        <dsp:cNvSpPr/>
      </dsp:nvSpPr>
      <dsp:spPr>
        <a:xfrm rot="9012824">
          <a:off x="4831375" y="3633390"/>
          <a:ext cx="299005" cy="4180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9012824">
        <a:off x="4831375" y="3633390"/>
        <a:ext cx="299005" cy="418039"/>
      </dsp:txXfrm>
    </dsp:sp>
    <dsp:sp modelId="{2BCDE861-A332-40BA-AB0B-B670F229B66B}">
      <dsp:nvSpPr>
        <dsp:cNvPr id="0" name=""/>
        <dsp:cNvSpPr/>
      </dsp:nvSpPr>
      <dsp:spPr>
        <a:xfrm>
          <a:off x="3571904" y="3675080"/>
          <a:ext cx="1238636" cy="1238636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7310" tIns="67310" rIns="67310" bIns="67310" numCol="1" spcCol="1270" anchor="ctr" anchorCtr="0">
          <a:noAutofit/>
        </a:bodyPr>
        <a:lstStyle/>
        <a:p>
          <a:pPr lvl="0" algn="ctr" defTabSz="2355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300" kern="1200"/>
        </a:p>
      </dsp:txBody>
      <dsp:txXfrm>
        <a:off x="3571904" y="3675080"/>
        <a:ext cx="1238636" cy="1238636"/>
      </dsp:txXfrm>
    </dsp:sp>
    <dsp:sp modelId="{F10F8DDF-2FB4-4952-BF27-1BC5FA43B464}">
      <dsp:nvSpPr>
        <dsp:cNvPr id="0" name=""/>
        <dsp:cNvSpPr/>
      </dsp:nvSpPr>
      <dsp:spPr>
        <a:xfrm rot="12515780">
          <a:off x="3226765" y="3647589"/>
          <a:ext cx="322745" cy="4180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2515780">
        <a:off x="3226765" y="3647589"/>
        <a:ext cx="322745" cy="418039"/>
      </dsp:txXfrm>
    </dsp:sp>
    <dsp:sp modelId="{C6E68B3D-AA2B-427B-BED7-9EE233C885BE}">
      <dsp:nvSpPr>
        <dsp:cNvPr id="0" name=""/>
        <dsp:cNvSpPr/>
      </dsp:nvSpPr>
      <dsp:spPr>
        <a:xfrm>
          <a:off x="1949695" y="2790757"/>
          <a:ext cx="1238636" cy="1238636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1949695" y="2790757"/>
        <a:ext cx="1238636" cy="1238636"/>
      </dsp:txXfrm>
    </dsp:sp>
    <dsp:sp modelId="{E986F948-535B-4CFA-8E03-16680698C655}">
      <dsp:nvSpPr>
        <dsp:cNvPr id="0" name=""/>
        <dsp:cNvSpPr/>
      </dsp:nvSpPr>
      <dsp:spPr>
        <a:xfrm rot="16200000">
          <a:off x="2404565" y="2280767"/>
          <a:ext cx="328895" cy="4180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6200000">
        <a:off x="2404565" y="2280767"/>
        <a:ext cx="328895" cy="418039"/>
      </dsp:txXfrm>
    </dsp:sp>
    <dsp:sp modelId="{03C5EA4B-63E6-4C35-B8E3-9BCA46223ABF}">
      <dsp:nvSpPr>
        <dsp:cNvPr id="0" name=""/>
        <dsp:cNvSpPr/>
      </dsp:nvSpPr>
      <dsp:spPr>
        <a:xfrm>
          <a:off x="1949695" y="931563"/>
          <a:ext cx="1238636" cy="1238636"/>
        </a:xfrm>
        <a:prstGeom prst="ellipse">
          <a:avLst/>
        </a:prstGeom>
        <a:blipFill rotWithShape="0">
          <a:blip xmlns:r="http://schemas.openxmlformats.org/officeDocument/2006/relationships" r:embed="rId6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29210" rIns="29210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 dirty="0"/>
        </a:p>
      </dsp:txBody>
      <dsp:txXfrm>
        <a:off x="1949695" y="931563"/>
        <a:ext cx="1238636" cy="1238636"/>
      </dsp:txXfrm>
    </dsp:sp>
    <dsp:sp modelId="{D10CFF87-B43F-4191-B4DB-CA7A0BA58124}">
      <dsp:nvSpPr>
        <dsp:cNvPr id="0" name=""/>
        <dsp:cNvSpPr/>
      </dsp:nvSpPr>
      <dsp:spPr>
        <a:xfrm rot="19800000">
          <a:off x="3201559" y="881717"/>
          <a:ext cx="328895" cy="41803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19800000">
        <a:off x="3201559" y="881717"/>
        <a:ext cx="328895" cy="418039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3A26F693-96C5-49CC-87AA-91BED9376D65}">
      <dsp:nvSpPr>
        <dsp:cNvPr id="0" name=""/>
        <dsp:cNvSpPr/>
      </dsp:nvSpPr>
      <dsp:spPr>
        <a:xfrm>
          <a:off x="0" y="1104286"/>
          <a:ext cx="4714907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2E9D89B-EC3A-4630-B2C9-19FA8FBD86E2}">
      <dsp:nvSpPr>
        <dsp:cNvPr id="0" name=""/>
        <dsp:cNvSpPr/>
      </dsp:nvSpPr>
      <dsp:spPr>
        <a:xfrm>
          <a:off x="142875" y="203020"/>
          <a:ext cx="3297212" cy="1062604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749" tIns="0" rIns="12474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Яскраво виражене  суб</a:t>
          </a:r>
          <a:r>
            <a:rPr lang="uk-UA" sz="1600" kern="1200" dirty="0" smtClean="0">
              <a:latin typeface="Calibri"/>
            </a:rPr>
            <a:t>‘єктивне (особисте) начало (автобіографічна канва творів  або опосередкована розповідь про себе</a:t>
          </a:r>
          <a:endParaRPr lang="ru-RU" sz="1600" kern="1200" dirty="0"/>
        </a:p>
      </dsp:txBody>
      <dsp:txXfrm>
        <a:off x="142875" y="203020"/>
        <a:ext cx="3297212" cy="1062604"/>
      </dsp:txXfrm>
    </dsp:sp>
    <dsp:sp modelId="{875623BA-CE0C-46F1-91B1-A2E0943EC873}">
      <dsp:nvSpPr>
        <dsp:cNvPr id="0" name=""/>
        <dsp:cNvSpPr/>
      </dsp:nvSpPr>
      <dsp:spPr>
        <a:xfrm>
          <a:off x="0" y="2265847"/>
          <a:ext cx="4714907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D92638-CB15-4F84-B25B-C9092B1FBAA3}">
      <dsp:nvSpPr>
        <dsp:cNvPr id="0" name=""/>
        <dsp:cNvSpPr/>
      </dsp:nvSpPr>
      <dsp:spPr>
        <a:xfrm>
          <a:off x="235515" y="1410286"/>
          <a:ext cx="3297212" cy="1003160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749" tIns="0" rIns="12474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Страдницька душа ліричного героя</a:t>
          </a:r>
          <a:endParaRPr lang="ru-RU" sz="1600" kern="1200" dirty="0"/>
        </a:p>
      </dsp:txBody>
      <dsp:txXfrm>
        <a:off x="235515" y="1410286"/>
        <a:ext cx="3297212" cy="1003160"/>
      </dsp:txXfrm>
    </dsp:sp>
    <dsp:sp modelId="{B8967244-7FC7-4CAA-BA2D-52B0686930C0}">
      <dsp:nvSpPr>
        <dsp:cNvPr id="0" name=""/>
        <dsp:cNvSpPr/>
      </dsp:nvSpPr>
      <dsp:spPr>
        <a:xfrm>
          <a:off x="0" y="3298452"/>
          <a:ext cx="4714907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56BAEA-A02A-4C4A-B643-DF118E3AA1CA}">
      <dsp:nvSpPr>
        <dsp:cNvPr id="0" name=""/>
        <dsp:cNvSpPr/>
      </dsp:nvSpPr>
      <dsp:spPr>
        <a:xfrm>
          <a:off x="235515" y="2571847"/>
          <a:ext cx="3297212" cy="874205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749" tIns="0" rIns="124749" bIns="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Джерело страждань ліричного героя – недосконалість життя</a:t>
          </a:r>
          <a:endParaRPr lang="ru-RU" sz="1800" kern="1200" dirty="0"/>
        </a:p>
      </dsp:txBody>
      <dsp:txXfrm>
        <a:off x="235515" y="2571847"/>
        <a:ext cx="3297212" cy="874205"/>
      </dsp:txXfrm>
    </dsp:sp>
    <dsp:sp modelId="{0282FCF1-2B6E-4EEE-B924-932FC6F546D8}">
      <dsp:nvSpPr>
        <dsp:cNvPr id="0" name=""/>
        <dsp:cNvSpPr/>
      </dsp:nvSpPr>
      <dsp:spPr>
        <a:xfrm>
          <a:off x="0" y="4591114"/>
          <a:ext cx="4714907" cy="252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15A74C-9D99-45C0-8EA8-2DCFC75B47FA}">
      <dsp:nvSpPr>
        <dsp:cNvPr id="0" name=""/>
        <dsp:cNvSpPr/>
      </dsp:nvSpPr>
      <dsp:spPr>
        <a:xfrm>
          <a:off x="235515" y="3604452"/>
          <a:ext cx="3297212" cy="1134261"/>
        </a:xfrm>
        <a:prstGeom prst="roundRect">
          <a:avLst/>
        </a:prstGeom>
        <a:solidFill>
          <a:schemeClr val="accent2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4749" tIns="0" rIns="124749" bIns="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Загадковість, недоговореність, внутрішня </a:t>
          </a:r>
          <a:r>
            <a:rPr lang="uk-UA" sz="1600" kern="1200" smtClean="0"/>
            <a:t>енергія поезії</a:t>
          </a:r>
          <a:endParaRPr lang="ru-RU" sz="1600" kern="1200" dirty="0"/>
        </a:p>
      </dsp:txBody>
      <dsp:txXfrm>
        <a:off x="235515" y="3604452"/>
        <a:ext cx="3297212" cy="1134261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5C28358-46CC-4806-899D-E0CD18275F79}">
      <dsp:nvSpPr>
        <dsp:cNvPr id="0" name=""/>
        <dsp:cNvSpPr/>
      </dsp:nvSpPr>
      <dsp:spPr>
        <a:xfrm rot="5400000">
          <a:off x="-136044" y="139728"/>
          <a:ext cx="906964" cy="6348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5400000">
        <a:off x="-136044" y="139728"/>
        <a:ext cx="906964" cy="634875"/>
      </dsp:txXfrm>
    </dsp:sp>
    <dsp:sp modelId="{8F21F967-B0F5-4953-8C38-A6A97C29E6AB}">
      <dsp:nvSpPr>
        <dsp:cNvPr id="0" name=""/>
        <dsp:cNvSpPr/>
      </dsp:nvSpPr>
      <dsp:spPr>
        <a:xfrm rot="5400000">
          <a:off x="3070674" y="-2432115"/>
          <a:ext cx="589527" cy="5461124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Громадянську –</a:t>
          </a:r>
          <a:r>
            <a:rPr lang="en-US" sz="1800" kern="1200" dirty="0" smtClean="0"/>
            <a:t> </a:t>
          </a:r>
          <a:r>
            <a:rPr lang="uk-UA" sz="1800" kern="1200" dirty="0" smtClean="0"/>
            <a:t>роздуми поета про суспільне життя</a:t>
          </a:r>
          <a:endParaRPr lang="ru-RU" sz="18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 rot="5400000">
        <a:off x="3070674" y="-2432115"/>
        <a:ext cx="589527" cy="5461124"/>
      </dsp:txXfrm>
    </dsp:sp>
    <dsp:sp modelId="{72F724AE-FD25-4BE9-9FB5-8ECFCCD475E4}">
      <dsp:nvSpPr>
        <dsp:cNvPr id="0" name=""/>
        <dsp:cNvSpPr/>
      </dsp:nvSpPr>
      <dsp:spPr>
        <a:xfrm rot="5400000">
          <a:off x="-136044" y="927145"/>
          <a:ext cx="906964" cy="6348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5400000">
        <a:off x="-136044" y="927145"/>
        <a:ext cx="906964" cy="634875"/>
      </dsp:txXfrm>
    </dsp:sp>
    <dsp:sp modelId="{97CA47A3-AC42-4062-BE71-A46D1727C59D}">
      <dsp:nvSpPr>
        <dsp:cNvPr id="0" name=""/>
        <dsp:cNvSpPr/>
      </dsp:nvSpPr>
      <dsp:spPr>
        <a:xfrm rot="5400000">
          <a:off x="3070674" y="-1644698"/>
          <a:ext cx="589527" cy="5461124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Філософську </a:t>
          </a:r>
          <a:r>
            <a:rPr lang="en-US" sz="1800" kern="1200" dirty="0" smtClean="0"/>
            <a:t> - </a:t>
          </a:r>
          <a:r>
            <a:rPr lang="uk-UA" sz="1800" kern="1200" dirty="0" smtClean="0"/>
            <a:t>роздуми про сенс людського буття</a:t>
          </a:r>
          <a:endParaRPr lang="ru-RU" sz="1800" kern="1200" dirty="0"/>
        </a:p>
      </dsp:txBody>
      <dsp:txXfrm rot="5400000">
        <a:off x="3070674" y="-1644698"/>
        <a:ext cx="589527" cy="5461124"/>
      </dsp:txXfrm>
    </dsp:sp>
    <dsp:sp modelId="{F81E675C-153C-47B1-8A66-128CFFB1C7F0}">
      <dsp:nvSpPr>
        <dsp:cNvPr id="0" name=""/>
        <dsp:cNvSpPr/>
      </dsp:nvSpPr>
      <dsp:spPr>
        <a:xfrm rot="5400000">
          <a:off x="-136044" y="1714562"/>
          <a:ext cx="906964" cy="6348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5400000">
        <a:off x="-136044" y="1714562"/>
        <a:ext cx="906964" cy="634875"/>
      </dsp:txXfrm>
    </dsp:sp>
    <dsp:sp modelId="{C075D6BE-DC07-4F4B-A4B3-16D95EAD645D}">
      <dsp:nvSpPr>
        <dsp:cNvPr id="0" name=""/>
        <dsp:cNvSpPr/>
      </dsp:nvSpPr>
      <dsp:spPr>
        <a:xfrm rot="5400000">
          <a:off x="3070674" y="-857281"/>
          <a:ext cx="589527" cy="5461124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Інтимна - роздуми і почуття, пов</a:t>
          </a:r>
          <a:r>
            <a:rPr lang="uk-UA" sz="1800" kern="1200" dirty="0" smtClean="0">
              <a:latin typeface="Calibri"/>
            </a:rPr>
            <a:t>'</a:t>
          </a:r>
          <a:r>
            <a:rPr lang="uk-UA" sz="1800" kern="1200" dirty="0" smtClean="0"/>
            <a:t>язані з дружбою та коханням</a:t>
          </a:r>
          <a:endParaRPr lang="ru-RU" sz="1800" kern="1200" dirty="0"/>
        </a:p>
      </dsp:txBody>
      <dsp:txXfrm rot="5400000">
        <a:off x="3070674" y="-857281"/>
        <a:ext cx="589527" cy="5461124"/>
      </dsp:txXfrm>
    </dsp:sp>
    <dsp:sp modelId="{3BEF97AB-2431-439A-8398-CC1CBD6E3E6C}">
      <dsp:nvSpPr>
        <dsp:cNvPr id="0" name=""/>
        <dsp:cNvSpPr/>
      </dsp:nvSpPr>
      <dsp:spPr>
        <a:xfrm rot="5400000">
          <a:off x="-136044" y="2501979"/>
          <a:ext cx="906964" cy="6348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5400000">
        <a:off x="-136044" y="2501979"/>
        <a:ext cx="906964" cy="634875"/>
      </dsp:txXfrm>
    </dsp:sp>
    <dsp:sp modelId="{23DF68D0-ADFC-4229-9385-DA0A74B14473}">
      <dsp:nvSpPr>
        <dsp:cNvPr id="0" name=""/>
        <dsp:cNvSpPr/>
      </dsp:nvSpPr>
      <dsp:spPr>
        <a:xfrm rot="5400000">
          <a:off x="3070674" y="-69864"/>
          <a:ext cx="589527" cy="5461124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800" kern="1200" dirty="0" smtClean="0"/>
            <a:t>Пейзажну – роздуми, навіяні природою</a:t>
          </a:r>
          <a:endParaRPr lang="ru-RU" sz="1800" kern="1200" dirty="0"/>
        </a:p>
        <a:p>
          <a:pPr marL="57150" lvl="1" indent="-57150" algn="l" defTabSz="4889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100" kern="1200" dirty="0"/>
        </a:p>
      </dsp:txBody>
      <dsp:txXfrm rot="5400000">
        <a:off x="3070674" y="-69864"/>
        <a:ext cx="589527" cy="5461124"/>
      </dsp:txXfrm>
    </dsp:sp>
    <dsp:sp modelId="{54291A68-8A91-4126-9A35-2922C897A95C}">
      <dsp:nvSpPr>
        <dsp:cNvPr id="0" name=""/>
        <dsp:cNvSpPr/>
      </dsp:nvSpPr>
      <dsp:spPr>
        <a:xfrm rot="5400000">
          <a:off x="-136044" y="3289396"/>
          <a:ext cx="906964" cy="634875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795" tIns="10795" rIns="10795" bIns="1079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/>
        </a:p>
      </dsp:txBody>
      <dsp:txXfrm rot="5400000">
        <a:off x="-136044" y="3289396"/>
        <a:ext cx="906964" cy="634875"/>
      </dsp:txXfrm>
    </dsp:sp>
    <dsp:sp modelId="{3C9D92AD-18ED-4A50-978A-F9CB0BD61AEC}">
      <dsp:nvSpPr>
        <dsp:cNvPr id="0" name=""/>
        <dsp:cNvSpPr/>
      </dsp:nvSpPr>
      <dsp:spPr>
        <a:xfrm rot="5400000">
          <a:off x="3070674" y="717552"/>
          <a:ext cx="589527" cy="5461124"/>
        </a:xfrm>
        <a:prstGeom prst="round2SameRect">
          <a:avLst/>
        </a:prstGeom>
        <a:solidFill>
          <a:schemeClr val="accent3">
            <a:lumMod val="60000"/>
            <a:lumOff val="40000"/>
            <a:alpha val="9000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uk-UA" sz="1600" kern="1200" dirty="0" smtClean="0"/>
            <a:t>Станси – різновид лірики,поезія – роздум,у кожній строфі якої висловлюється певна думка або спостереження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ru-RU" sz="1600" kern="1200" dirty="0"/>
        </a:p>
      </dsp:txBody>
      <dsp:txXfrm rot="5400000">
        <a:off x="3070674" y="717552"/>
        <a:ext cx="589527" cy="5461124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AB45A6-F172-4340-B02D-6C984BB5F743}">
      <dsp:nvSpPr>
        <dsp:cNvPr id="0" name=""/>
        <dsp:cNvSpPr/>
      </dsp:nvSpPr>
      <dsp:spPr>
        <a:xfrm>
          <a:off x="3375602" y="9330"/>
          <a:ext cx="1571641" cy="1081338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kern="1200" dirty="0" smtClean="0"/>
            <a:t>Жанр -</a:t>
          </a:r>
          <a:r>
            <a:rPr lang="en-US" sz="1800" kern="1200" smtClean="0"/>
            <a:t> </a:t>
          </a:r>
          <a:r>
            <a:rPr lang="uk-UA" sz="1800" kern="1200" smtClean="0"/>
            <a:t>елегія</a:t>
          </a:r>
          <a:endParaRPr lang="ru-RU" sz="1800" kern="1200" dirty="0"/>
        </a:p>
      </dsp:txBody>
      <dsp:txXfrm>
        <a:off x="3375602" y="9330"/>
        <a:ext cx="1571641" cy="1081338"/>
      </dsp:txXfrm>
    </dsp:sp>
    <dsp:sp modelId="{8C5F6641-678A-439E-B150-6BD6CC9220FC}">
      <dsp:nvSpPr>
        <dsp:cNvPr id="0" name=""/>
        <dsp:cNvSpPr/>
      </dsp:nvSpPr>
      <dsp:spPr>
        <a:xfrm>
          <a:off x="3229708" y="678496"/>
          <a:ext cx="4276602" cy="4276602"/>
        </a:xfrm>
        <a:custGeom>
          <a:avLst/>
          <a:gdLst/>
          <a:ahLst/>
          <a:cxnLst/>
          <a:rect l="0" t="0" r="0" b="0"/>
          <a:pathLst>
            <a:path>
              <a:moveTo>
                <a:pt x="1720610" y="41192"/>
              </a:moveTo>
              <a:arcTo wR="2138301" hR="2138301" stAng="15524133" swAng="49450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228844-727B-4E8C-B8DA-EEA6EEC09D9F}">
      <dsp:nvSpPr>
        <dsp:cNvPr id="0" name=""/>
        <dsp:cNvSpPr/>
      </dsp:nvSpPr>
      <dsp:spPr>
        <a:xfrm>
          <a:off x="5018670" y="681308"/>
          <a:ext cx="1629070" cy="993502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600" kern="1200" dirty="0" smtClean="0"/>
            <a:t>Цикл </a:t>
          </a:r>
          <a:r>
            <a:rPr lang="uk-UA" sz="1600" kern="1200" dirty="0" err="1" smtClean="0"/>
            <a:t>“Єврейські</a:t>
          </a:r>
          <a:r>
            <a:rPr lang="uk-UA" sz="1600" kern="1200" dirty="0" smtClean="0"/>
            <a:t> </a:t>
          </a:r>
          <a:r>
            <a:rPr lang="uk-UA" sz="1600" kern="1200" dirty="0" err="1" smtClean="0"/>
            <a:t>мелодії”</a:t>
          </a:r>
          <a:endParaRPr lang="ru-RU" sz="1600" kern="1200" dirty="0"/>
        </a:p>
      </dsp:txBody>
      <dsp:txXfrm>
        <a:off x="5018670" y="681308"/>
        <a:ext cx="1629070" cy="993502"/>
      </dsp:txXfrm>
    </dsp:sp>
    <dsp:sp modelId="{EF709C4D-4C99-48E2-AFF9-7587FF1173CA}">
      <dsp:nvSpPr>
        <dsp:cNvPr id="0" name=""/>
        <dsp:cNvSpPr/>
      </dsp:nvSpPr>
      <dsp:spPr>
        <a:xfrm>
          <a:off x="1990073" y="267731"/>
          <a:ext cx="4276602" cy="4276602"/>
        </a:xfrm>
        <a:custGeom>
          <a:avLst/>
          <a:gdLst/>
          <a:ahLst/>
          <a:cxnLst/>
          <a:rect l="0" t="0" r="0" b="0"/>
          <a:pathLst>
            <a:path>
              <a:moveTo>
                <a:pt x="4150421" y="1414627"/>
              </a:moveTo>
              <a:arcTo wR="2138301" hR="2138301" stAng="20413110" swAng="1272260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D1E08F6-05EF-4850-B693-B46220F7C0BB}">
      <dsp:nvSpPr>
        <dsp:cNvPr id="0" name=""/>
        <dsp:cNvSpPr/>
      </dsp:nvSpPr>
      <dsp:spPr>
        <a:xfrm>
          <a:off x="5393852" y="2467151"/>
          <a:ext cx="1670458" cy="993607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Джерело </a:t>
          </a:r>
          <a:r>
            <a:rPr lang="uk-UA" sz="1400" kern="1200" dirty="0" err="1" smtClean="0"/>
            <a:t>–Старий</a:t>
          </a:r>
          <a:r>
            <a:rPr lang="uk-UA" sz="1400" kern="1200" dirty="0" smtClean="0"/>
            <a:t> Заповіт</a:t>
          </a:r>
          <a:endParaRPr lang="ru-RU" sz="1400" kern="1200" dirty="0"/>
        </a:p>
      </dsp:txBody>
      <dsp:txXfrm>
        <a:off x="5393852" y="2467151"/>
        <a:ext cx="1670458" cy="993607"/>
      </dsp:txXfrm>
    </dsp:sp>
    <dsp:sp modelId="{C331F763-2314-41FB-979C-7D237C160DCE}">
      <dsp:nvSpPr>
        <dsp:cNvPr id="0" name=""/>
        <dsp:cNvSpPr/>
      </dsp:nvSpPr>
      <dsp:spPr>
        <a:xfrm>
          <a:off x="1982264" y="439007"/>
          <a:ext cx="4276602" cy="4276602"/>
        </a:xfrm>
        <a:custGeom>
          <a:avLst/>
          <a:gdLst/>
          <a:ahLst/>
          <a:cxnLst/>
          <a:rect l="0" t="0" r="0" b="0"/>
          <a:pathLst>
            <a:path>
              <a:moveTo>
                <a:pt x="4082707" y="3028029"/>
              </a:moveTo>
              <a:arcTo wR="2138301" hR="2138301" stAng="1475283" swAng="109175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4CAF1D7-8972-4C59-B057-E3B3D6338036}">
      <dsp:nvSpPr>
        <dsp:cNvPr id="0" name=""/>
        <dsp:cNvSpPr/>
      </dsp:nvSpPr>
      <dsp:spPr>
        <a:xfrm>
          <a:off x="4200730" y="4034773"/>
          <a:ext cx="1728625" cy="902699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Ритміко-інтонаційна переривчастість,піднесена лексика</a:t>
          </a:r>
          <a:endParaRPr lang="ru-RU" sz="1400" kern="1200" dirty="0"/>
        </a:p>
      </dsp:txBody>
      <dsp:txXfrm>
        <a:off x="4200730" y="4034773"/>
        <a:ext cx="1728625" cy="902699"/>
      </dsp:txXfrm>
    </dsp:sp>
    <dsp:sp modelId="{FFE446CD-E867-4C43-8393-0659DFAC8F50}">
      <dsp:nvSpPr>
        <dsp:cNvPr id="0" name=""/>
        <dsp:cNvSpPr/>
      </dsp:nvSpPr>
      <dsp:spPr>
        <a:xfrm>
          <a:off x="1998967" y="421278"/>
          <a:ext cx="4276602" cy="4276602"/>
        </a:xfrm>
        <a:custGeom>
          <a:avLst/>
          <a:gdLst/>
          <a:ahLst/>
          <a:cxnLst/>
          <a:rect l="0" t="0" r="0" b="0"/>
          <a:pathLst>
            <a:path>
              <a:moveTo>
                <a:pt x="2200307" y="4275703"/>
              </a:moveTo>
              <a:arcTo wR="2138301" hR="2138301" stAng="5300299" swAng="229481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A58368-1B16-4705-BDF6-2C156A45676D}">
      <dsp:nvSpPr>
        <dsp:cNvPr id="0" name=""/>
        <dsp:cNvSpPr/>
      </dsp:nvSpPr>
      <dsp:spPr>
        <a:xfrm>
          <a:off x="2363881" y="4034773"/>
          <a:ext cx="1691227" cy="902699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smtClean="0"/>
            <a:t>Ліричний герой </a:t>
          </a:r>
          <a:r>
            <a:rPr lang="uk-UA" sz="1400" kern="1200" dirty="0" err="1" smtClean="0"/>
            <a:t>–самотня</a:t>
          </a:r>
          <a:r>
            <a:rPr lang="uk-UA" sz="1400" kern="1200" dirty="0" smtClean="0"/>
            <a:t> людина,що страждає</a:t>
          </a:r>
          <a:endParaRPr lang="ru-RU" sz="1400" kern="1200" dirty="0"/>
        </a:p>
      </dsp:txBody>
      <dsp:txXfrm>
        <a:off x="2363881" y="4034773"/>
        <a:ext cx="1691227" cy="902699"/>
      </dsp:txXfrm>
    </dsp:sp>
    <dsp:sp modelId="{EB65F481-1F94-4FB8-B172-383F7C2AF036}">
      <dsp:nvSpPr>
        <dsp:cNvPr id="0" name=""/>
        <dsp:cNvSpPr/>
      </dsp:nvSpPr>
      <dsp:spPr>
        <a:xfrm>
          <a:off x="1998967" y="421278"/>
          <a:ext cx="4276602" cy="4276602"/>
        </a:xfrm>
        <a:custGeom>
          <a:avLst/>
          <a:gdLst/>
          <a:ahLst/>
          <a:cxnLst/>
          <a:rect l="0" t="0" r="0" b="0"/>
          <a:pathLst>
            <a:path>
              <a:moveTo>
                <a:pt x="586111" y="3609028"/>
              </a:moveTo>
              <a:arcTo wR="2138301" hR="2138301" stAng="8192619" swAng="974133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3E21CA2-8349-400D-BC72-876839A40F34}">
      <dsp:nvSpPr>
        <dsp:cNvPr id="0" name=""/>
        <dsp:cNvSpPr/>
      </dsp:nvSpPr>
      <dsp:spPr>
        <a:xfrm>
          <a:off x="1229620" y="2538592"/>
          <a:ext cx="1645918" cy="993607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Трагізм світовідчуття ліричного героя, суперечливість його почуттів</a:t>
          </a:r>
          <a:endParaRPr lang="ru-RU" sz="1400" kern="1200" dirty="0"/>
        </a:p>
      </dsp:txBody>
      <dsp:txXfrm>
        <a:off x="1229620" y="2538592"/>
        <a:ext cx="1645918" cy="993607"/>
      </dsp:txXfrm>
    </dsp:sp>
    <dsp:sp modelId="{86C7E922-787E-49C0-98A2-60B9C4D7A52A}">
      <dsp:nvSpPr>
        <dsp:cNvPr id="0" name=""/>
        <dsp:cNvSpPr/>
      </dsp:nvSpPr>
      <dsp:spPr>
        <a:xfrm>
          <a:off x="1998967" y="421278"/>
          <a:ext cx="4276602" cy="4276602"/>
        </a:xfrm>
        <a:custGeom>
          <a:avLst/>
          <a:gdLst/>
          <a:ahLst/>
          <a:cxnLst/>
          <a:rect l="0" t="0" r="0" b="0"/>
          <a:pathLst>
            <a:path>
              <a:moveTo>
                <a:pt x="197" y="2109230"/>
              </a:moveTo>
              <a:arcTo wR="2138301" hR="2138301" stAng="10846739" swAng="128163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5879780-109D-4036-8ABB-12B3033C6554}">
      <dsp:nvSpPr>
        <dsp:cNvPr id="0" name=""/>
        <dsp:cNvSpPr/>
      </dsp:nvSpPr>
      <dsp:spPr>
        <a:xfrm>
          <a:off x="1644807" y="706491"/>
          <a:ext cx="1641340" cy="1039759"/>
        </a:xfrm>
        <a:prstGeom prst="roundRect">
          <a:avLst/>
        </a:prstGeom>
        <a:solidFill>
          <a:schemeClr val="tx1">
            <a:lumMod val="75000"/>
            <a:lumOff val="2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400" kern="1200" dirty="0" smtClean="0"/>
            <a:t>Співець </a:t>
          </a:r>
          <a:r>
            <a:rPr lang="uk-UA" sz="1400" kern="1200" dirty="0" err="1" smtClean="0"/>
            <a:t>–спаситель</a:t>
          </a:r>
          <a:r>
            <a:rPr lang="uk-UA" sz="1400" kern="1200" dirty="0" smtClean="0"/>
            <a:t> як посланець бога</a:t>
          </a:r>
          <a:endParaRPr lang="ru-RU" sz="1400" kern="1200" dirty="0"/>
        </a:p>
      </dsp:txBody>
      <dsp:txXfrm>
        <a:off x="1644807" y="706491"/>
        <a:ext cx="1641340" cy="1039759"/>
      </dsp:txXfrm>
    </dsp:sp>
    <dsp:sp modelId="{3B955EAC-AF59-43CE-8751-7B37337737B9}">
      <dsp:nvSpPr>
        <dsp:cNvPr id="0" name=""/>
        <dsp:cNvSpPr/>
      </dsp:nvSpPr>
      <dsp:spPr>
        <a:xfrm>
          <a:off x="1131539" y="697161"/>
          <a:ext cx="4276602" cy="4276602"/>
        </a:xfrm>
        <a:custGeom>
          <a:avLst/>
          <a:gdLst/>
          <a:ahLst/>
          <a:cxnLst/>
          <a:rect l="0" t="0" r="0" b="0"/>
          <a:pathLst>
            <a:path>
              <a:moveTo>
                <a:pt x="1941813" y="9046"/>
              </a:moveTo>
              <a:arcTo wR="2138301" hR="2138301" stAng="15883661" swAng="481532"/>
            </a:path>
          </a:pathLst>
        </a:custGeom>
        <a:noFill/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6492F2EF-2127-426D-B6E7-C72C0D4F355C}">
      <dsp:nvSpPr>
        <dsp:cNvPr id="0" name=""/>
        <dsp:cNvSpPr/>
      </dsp:nvSpPr>
      <dsp:spPr>
        <a:xfrm>
          <a:off x="1071403" y="2104"/>
          <a:ext cx="2029895" cy="1217937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1800" b="1" kern="1200" dirty="0" smtClean="0">
              <a:solidFill>
                <a:schemeClr val="tx2">
                  <a:lumMod val="75000"/>
                </a:schemeClr>
              </a:solidFill>
            </a:rPr>
            <a:t>Гостре сприйняття недосконалості навколишнього світу</a:t>
          </a:r>
          <a:endParaRPr lang="ru-RU" sz="18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071403" y="2104"/>
        <a:ext cx="2029895" cy="1217937"/>
      </dsp:txXfrm>
    </dsp:sp>
    <dsp:sp modelId="{1F898FA2-16E7-4DE8-A192-6DF0F18852E7}">
      <dsp:nvSpPr>
        <dsp:cNvPr id="0" name=""/>
        <dsp:cNvSpPr/>
      </dsp:nvSpPr>
      <dsp:spPr>
        <a:xfrm>
          <a:off x="3304287" y="2104"/>
          <a:ext cx="2029895" cy="1217937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>
                  <a:lumMod val="75000"/>
                </a:schemeClr>
              </a:solidFill>
            </a:rPr>
            <a:t>Глибина і сила почуття</a:t>
          </a:r>
          <a:endParaRPr lang="ru-RU" sz="20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304287" y="2104"/>
        <a:ext cx="2029895" cy="1217937"/>
      </dsp:txXfrm>
    </dsp:sp>
    <dsp:sp modelId="{6CF1C0B5-2C32-4CBA-BA7F-B9E4DF651FE0}">
      <dsp:nvSpPr>
        <dsp:cNvPr id="0" name=""/>
        <dsp:cNvSpPr/>
      </dsp:nvSpPr>
      <dsp:spPr>
        <a:xfrm>
          <a:off x="1071403" y="1423031"/>
          <a:ext cx="2029895" cy="1217937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>
                  <a:lumMod val="75000"/>
                </a:schemeClr>
              </a:solidFill>
            </a:rPr>
            <a:t>Підкреслене почуття вищості </a:t>
          </a:r>
          <a:endParaRPr lang="ru-RU" sz="20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1071403" y="1423031"/>
        <a:ext cx="2029895" cy="1217937"/>
      </dsp:txXfrm>
    </dsp:sp>
    <dsp:sp modelId="{C3FE0549-40BD-48B0-8E9C-7AC2889893AD}">
      <dsp:nvSpPr>
        <dsp:cNvPr id="0" name=""/>
        <dsp:cNvSpPr/>
      </dsp:nvSpPr>
      <dsp:spPr>
        <a:xfrm>
          <a:off x="3333761" y="1389063"/>
          <a:ext cx="2029895" cy="1217937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000" b="1" kern="1200" dirty="0" smtClean="0">
              <a:solidFill>
                <a:schemeClr val="tx2">
                  <a:lumMod val="75000"/>
                </a:schemeClr>
              </a:solidFill>
            </a:rPr>
            <a:t>Благородство душі,самотність</a:t>
          </a:r>
          <a:endParaRPr lang="ru-RU" sz="20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3333761" y="1389063"/>
        <a:ext cx="2029895" cy="1217937"/>
      </dsp:txXfrm>
    </dsp:sp>
    <dsp:sp modelId="{2DC8E118-5291-49EB-88D8-C79F0E29F4CF}">
      <dsp:nvSpPr>
        <dsp:cNvPr id="0" name=""/>
        <dsp:cNvSpPr/>
      </dsp:nvSpPr>
      <dsp:spPr>
        <a:xfrm>
          <a:off x="2187845" y="2843958"/>
          <a:ext cx="2029895" cy="1217937"/>
        </a:xfrm>
        <a:prstGeom prst="rect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uk-UA" sz="2800" kern="1200" dirty="0" smtClean="0"/>
            <a:t> </a:t>
          </a:r>
          <a:r>
            <a:rPr lang="uk-UA" sz="2800" kern="1200" dirty="0" smtClean="0">
              <a:solidFill>
                <a:srgbClr val="002060"/>
              </a:solidFill>
            </a:rPr>
            <a:t>З</a:t>
          </a:r>
          <a:r>
            <a:rPr lang="uk-UA" sz="2400" b="1" kern="1200" dirty="0" smtClean="0">
              <a:solidFill>
                <a:srgbClr val="002060"/>
              </a:solidFill>
            </a:rPr>
            <a:t>н</a:t>
          </a:r>
          <a:r>
            <a:rPr lang="uk-UA" sz="2400" b="1" kern="1200" dirty="0" smtClean="0">
              <a:solidFill>
                <a:schemeClr val="tx2">
                  <a:lumMod val="75000"/>
                </a:schemeClr>
              </a:solidFill>
            </a:rPr>
            <a:t>евага до людей</a:t>
          </a:r>
          <a:endParaRPr lang="ru-RU" sz="2400" b="1" kern="1200" dirty="0">
            <a:solidFill>
              <a:schemeClr val="tx2">
                <a:lumMod val="75000"/>
              </a:schemeClr>
            </a:solidFill>
          </a:endParaRPr>
        </a:p>
      </dsp:txBody>
      <dsp:txXfrm>
        <a:off x="2187845" y="2843958"/>
        <a:ext cx="2029895" cy="121793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ycle6">
  <dgm:title val=""/>
  <dgm:desc val=""/>
  <dgm:catLst>
    <dgm:cat type="cycle" pri="4000"/>
    <dgm:cat type="relationship" pri="2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func="var" arg="dir" op="equ" val="norm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if>
      <dgm:else name="Name11">
        <dgm:constrLst>
          <dgm:constr type="w" for="ch" forName="node" refType="w"/>
          <dgm:constr type="w" for="ch" ptType="sibTrans" refType="w" refFor="ch" refForName="node" op="equ" fact="0.3"/>
          <dgm:constr type="diam" for="ch" ptType="sibTrans" refType="diam" op="equ" fact="-1"/>
          <dgm:constr type="sibSp" refType="w" refFor="ch" refForName="node" op="equ" fact="0.15"/>
          <dgm:constr type="w" for="ch" forName="spNode" refType="sibSp" fact="1.6"/>
          <dgm:constr type="primFontSz" for="ch" forName="node" op="equ" val="65"/>
        </dgm:constrLst>
      </dgm:else>
    </dgm:choose>
    <dgm:ruleLst/>
    <dgm:forEach name="Name12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/>
        </dgm:shape>
        <dgm:presOf axis="desOrSelf" ptType="node"/>
        <dgm:constrLst>
          <dgm:constr type="h" refType="w" fact="0.6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13">
        <dgm:if name="Name14" axis="par ch" ptType="doc node" func="cnt" op="gt" val="1">
          <dgm:layoutNode name="spNode">
            <dgm:alg type="sp"/>
            <dgm:shape xmlns:r="http://schemas.openxmlformats.org/officeDocument/2006/relationships" r:blip="">
              <dgm:adjLst/>
            </dgm:shape>
            <dgm:presOf/>
            <dgm:constrLst>
              <dgm:constr type="h" refType="w"/>
            </dgm:constrLst>
            <dgm:ruleLst/>
          </dgm:layoutNode>
          <dgm:forEach name="Name15" axis="followSib" ptType="sibTrans" hideLastTrans="0" cnt="1">
            <dgm:layoutNode name="sibTrans">
              <dgm:alg type="conn">
                <dgm:param type="dim" val="1D"/>
                <dgm:param type="connRout" val="curve"/>
                <dgm:param type="begPts" val="radial"/>
                <dgm:param type="endPts" val="radial"/>
                <dgm:param type="endSty" val="noArr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65"/>
                <dgm:constr type="connDist"/>
                <dgm:constr type="begPad" refType="connDist" fact="0.01"/>
                <dgm:constr type="endPad" refType="connDist" fact="0.01"/>
              </dgm:constrLst>
              <dgm:ruleLst/>
            </dgm:layoutNode>
          </dgm:forEach>
        </dgm:if>
        <dgm:else name="Name1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66B2DA-0947-4C93-8221-99C4C7C3E74C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1F896A-5E50-4760-B4BB-EA3F6444C80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://dok.znaimo.com.ua/pars_docs/refs/16/15592/img5.jpg&amp;p=3&amp;text=%D1%84%D0%BE%D1%82%D0%BE%20%D0%B4%D0%B6%D0%BE%D1%80%D0%B6%D0%B0%20%D0%B1%D0%B0%D0%B9%D1%80%D0%BE%D0%BD%D0%B0&amp;noreask=1&amp;pos=111&amp;rpt=simage&amp;lr=279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hyperlink" Target="https://yandex.ua/images/search?p=4&amp;text=%D0%BF%D0%B0%D0%BC%D1%8F%D1%82%D0%BD%D0%B8%D0%BA%D0%B8%20%D0%B4%D0%B6%D0%BE%D1%80%D0%B4%D0%B6%D1%83%20%D0%B1%D0%B0%D0%B9%D1%80%D0%BE%D0%BD%D1%83&amp;img_url=http://e-libra.ru/files/books/2011/07/10/194182/i_003.jpg&amp;pos=146&amp;rpt=simage&amp;lr=27925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hyperlink" Target="https://yandex.ua/images/search?source=wiz&amp;img_url=http://s19.radikal.ru/i192/1011/71/0cc9e93b7ee0.jpg&amp;p=1&amp;text=%D1%84%D0%BE%D1%82%D0%BE%20%D0%B4%D0%B6%D0%BE%D1%80%D0%B6%D0%B0%20%D0%B1%D0%B0%D0%B9%D1%80%D0%BE%D0%BD%D0%B0&amp;noreask=1&amp;pos=38&amp;rpt=simage&amp;lr=27925" TargetMode="Externa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13" Type="http://schemas.openxmlformats.org/officeDocument/2006/relationships/image" Target="../media/image28.jpeg"/><Relationship Id="rId3" Type="http://schemas.openxmlformats.org/officeDocument/2006/relationships/diagramData" Target="../diagrams/data1.xml"/><Relationship Id="rId7" Type="http://schemas.openxmlformats.org/officeDocument/2006/relationships/image" Target="../media/image22.jpeg"/><Relationship Id="rId12" Type="http://schemas.openxmlformats.org/officeDocument/2006/relationships/image" Target="../media/image27.jpeg"/><Relationship Id="rId17" Type="http://schemas.microsoft.com/office/2007/relationships/diagramDrawing" Target="../diagrams/drawing1.xml"/><Relationship Id="rId2" Type="http://schemas.openxmlformats.org/officeDocument/2006/relationships/image" Target="../media/image1.jpeg"/><Relationship Id="rId16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26.jpeg"/><Relationship Id="rId5" Type="http://schemas.openxmlformats.org/officeDocument/2006/relationships/diagramQuickStyle" Target="../diagrams/quickStyle1.xml"/><Relationship Id="rId15" Type="http://schemas.openxmlformats.org/officeDocument/2006/relationships/hyperlink" Target="https://yandex.ua/images/search?source=wiz&amp;img_url=http://zero50x.myjino.ru/allpic/21/3801-img_6.jpg&amp;p=9&amp;text=%D1%84%D0%BE%D1%82%D0%BE%20%D0%B4%D0%B6%D0%BE%D1%80%D0%B6%D0%B0%20%D0%B1%D0%B0%D0%B9%D1%80%D0%BE%D0%BD%D0%B0&amp;noreask=1&amp;pos=275&amp;rpt=simage&amp;lr=27925" TargetMode="External"/><Relationship Id="rId10" Type="http://schemas.openxmlformats.org/officeDocument/2006/relationships/image" Target="../media/image25.jpeg"/><Relationship Id="rId4" Type="http://schemas.openxmlformats.org/officeDocument/2006/relationships/diagramLayout" Target="../diagrams/layout1.xml"/><Relationship Id="rId9" Type="http://schemas.openxmlformats.org/officeDocument/2006/relationships/image" Target="../media/image24.jpeg"/><Relationship Id="rId1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p=2&amp;text=%D0%BF%D0%B0%D0%BC%D1%8F%D1%82%D0%BD%D0%B8%D0%BA%D0%B8%20%D0%B4%D0%B6%D0%BE%D1%80%D0%B4%D0%B6%D1%83%20%D0%B1%D0%B0%D0%B9%D1%80%D0%BE%D0%BD%D1%83&amp;img_url=http://btckstorage.blob.core.windows.net/site2963/Lord%20Byron%201.jpg&amp;pos=68&amp;rpt=simage&amp;lr=279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13" Type="http://schemas.openxmlformats.org/officeDocument/2006/relationships/hyperlink" Target="https://yandex.ua/images/search?source=wiz&amp;img_url=http://moymir.ru/media/catalog/product/000000/07/15/38/11071538_8_B.jpg&amp;p=7&amp;text=%D1%84%D0%BE%D1%82%D0%BE%20%D0%B4%D0%B6%D0%BE%D1%80%D0%B6%D0%B0%20%D0%B1%D0%B0%D0%B9%D1%80%D0%BE%D0%BD%D0%B0&amp;noreask=1&amp;pos=237&amp;rpt=simage&amp;lr=27925" TargetMode="External"/><Relationship Id="rId18" Type="http://schemas.openxmlformats.org/officeDocument/2006/relationships/image" Target="../media/image39.jpeg"/><Relationship Id="rId3" Type="http://schemas.openxmlformats.org/officeDocument/2006/relationships/hyperlink" Target="https://yandex.ua/images/search?source=wiz&amp;img_url=http://s4.ay.ozstatic.by/c200x200/727/343/10/10343727_0.jpg&amp;p=5&amp;text=%D1%84%D0%BE%D1%82%D0%BE%20%D0%B4%D0%B6%D0%BE%D1%80%D0%B6%D0%B0%20%D0%B1%D0%B0%D0%B9%D1%80%D0%BE%D0%BD%D0%B0&amp;noreask=1&amp;pos=169&amp;rpt=simage&amp;lr=27925" TargetMode="External"/><Relationship Id="rId7" Type="http://schemas.openxmlformats.org/officeDocument/2006/relationships/hyperlink" Target="https://yandex.ua/images/search?source=wiz&amp;img_url=http://detectivebookshop.ru/image/1014193139.jpg&amp;p=6&amp;text=%D1%84%D0%BE%D1%82%D0%BE%20%D0%B4%D0%B6%D0%BE%D1%80%D0%B6%D0%B0%20%D0%B1%D0%B0%D0%B9%D1%80%D0%BE%D0%BD%D0%B0&amp;noreask=1&amp;pos=192&amp;rpt=simage&amp;lr=27925" TargetMode="External"/><Relationship Id="rId12" Type="http://schemas.openxmlformats.org/officeDocument/2006/relationships/image" Target="../media/image36.jpeg"/><Relationship Id="rId17" Type="http://schemas.openxmlformats.org/officeDocument/2006/relationships/hyperlink" Target="https://yandex.ua/images/search?source=wiz&amp;img_url=http://www.avrora.gr/image/cache/data/old/2213-500x500.jpg&amp;p=7&amp;text=%D1%84%D0%BE%D1%82%D0%BE%20%D0%B4%D0%B6%D0%BE%D1%80%D0%B6%D0%B0%20%D0%B1%D0%B0%D0%B9%D1%80%D0%BE%D0%BD%D0%B0&amp;noreask=1&amp;pos=219&amp;rpt=simage&amp;lr=27925" TargetMode="External"/><Relationship Id="rId2" Type="http://schemas.openxmlformats.org/officeDocument/2006/relationships/image" Target="../media/image1.jpeg"/><Relationship Id="rId16" Type="http://schemas.openxmlformats.org/officeDocument/2006/relationships/image" Target="../media/image38.jpeg"/><Relationship Id="rId20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11" Type="http://schemas.openxmlformats.org/officeDocument/2006/relationships/hyperlink" Target="https://yandex.ua/images/search?source=wiz&amp;img_url=https://91.img.avito.st/140x105/1734382791.jpg&amp;p=7&amp;text=%D1%84%D0%BE%D1%82%D0%BE%20%D0%B4%D0%B6%D0%BE%D1%80%D0%B6%D0%B0%20%D0%B1%D0%B0%D0%B9%D1%80%D0%BE%D0%BD%D0%B0&amp;noreask=1&amp;pos=226&amp;rpt=simage&amp;lr=27925" TargetMode="External"/><Relationship Id="rId5" Type="http://schemas.openxmlformats.org/officeDocument/2006/relationships/hyperlink" Target="https://yandex.ua/images/search?source=wiz&amp;img_url=http://ahaba.ru/userimages/316862-800-600.jpg&amp;p=5&amp;text=%D1%84%D0%BE%D1%82%D0%BE%20%D0%B4%D0%B6%D0%BE%D1%80%D0%B6%D0%B0%20%D0%B1%D0%B0%D0%B9%D1%80%D0%BE%D0%BD%D0%B0&amp;noreask=1&amp;pos=178&amp;rpt=simage&amp;lr=27925" TargetMode="External"/><Relationship Id="rId15" Type="http://schemas.openxmlformats.org/officeDocument/2006/relationships/hyperlink" Target="https://yandex.ua/images/search?source=wiz&amp;img_url=https://www.litres.ru/static/bookimages/18/75/81/18758152.bin.dir/18758152.cover_250.jpg&amp;p=8&amp;text=%D1%84%D0%BE%D1%82%D0%BE%20%D0%B4%D0%B6%D0%BE%D1%80%D0%B6%D0%B0%20%D0%B1%D0%B0%D0%B9%D1%80%D0%BE%D0%BD%D0%B0&amp;noreask=1&amp;pos=241&amp;rpt=simage&amp;lr=27925" TargetMode="External"/><Relationship Id="rId10" Type="http://schemas.openxmlformats.org/officeDocument/2006/relationships/image" Target="../media/image35.jpeg"/><Relationship Id="rId19" Type="http://schemas.openxmlformats.org/officeDocument/2006/relationships/hyperlink" Target="https://yandex.ua/images/search?source=wiz&amp;img_url=http://skupiknigi.ru/image/Small/multimedia/books_covers/1013047152.jpg&amp;p=4&amp;text=%D1%84%D0%BE%D1%82%D0%BE%20%D0%B4%D0%B6%D0%BE%D1%80%D0%B6%D0%B0%20%D0%B1%D0%B0%D0%B9%D1%80%D0%BE%D0%BD%D0%B0&amp;noreask=1&amp;pos=136&amp;rpt=simage&amp;lr=27925" TargetMode="External"/><Relationship Id="rId4" Type="http://schemas.openxmlformats.org/officeDocument/2006/relationships/image" Target="../media/image32.jpeg"/><Relationship Id="rId9" Type="http://schemas.openxmlformats.org/officeDocument/2006/relationships/hyperlink" Target="https://yandex.ua/images/search?source=wiz&amp;img_url=http://vtorge.net/uploads/max/2016/06/11/bayron--sobranie-sochineniy-v-4-h-tomah--d935c4.jpg&amp;p=6&amp;text=%D1%84%D0%BE%D1%82%D0%BE%20%D0%B4%D0%B6%D0%BE%D1%80%D0%B6%D0%B0%20%D0%B1%D0%B0%D0%B9%D1%80%D0%BE%D0%BD%D0%B0&amp;noreask=1&amp;pos=189&amp;rpt=simage&amp;lr=27925" TargetMode="External"/><Relationship Id="rId14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ua/images/search?source=wiz&amp;img_url=http://rpp.nashaucheba.ru/pars_docs/refs/47/46625/img2.jpg&amp;p=9&amp;text=%D1%84%D0%BE%D1%82%D0%BE%20%D0%B4%D0%B6%D0%BE%D1%80%D0%B6%D0%B0%20%D0%B1%D0%B0%D0%B9%D1%80%D0%BE%D0%BD%D0%B0&amp;noreask=1&amp;pos=270&amp;rpt=simage&amp;lr=27925" TargetMode="External"/><Relationship Id="rId3" Type="http://schemas.openxmlformats.org/officeDocument/2006/relationships/image" Target="../media/image42.jpeg"/><Relationship Id="rId7" Type="http://schemas.openxmlformats.org/officeDocument/2006/relationships/diagramColors" Target="../diagrams/colors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2.xml"/><Relationship Id="rId5" Type="http://schemas.openxmlformats.org/officeDocument/2006/relationships/diagramLayout" Target="../diagrams/layout2.xml"/><Relationship Id="rId10" Type="http://schemas.microsoft.com/office/2007/relationships/diagramDrawing" Target="../diagrams/drawing2.xml"/><Relationship Id="rId4" Type="http://schemas.openxmlformats.org/officeDocument/2006/relationships/diagramData" Target="../diagrams/data2.xml"/><Relationship Id="rId9" Type="http://schemas.openxmlformats.org/officeDocument/2006/relationships/image" Target="../media/image4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://moymir.ru/media/catalog/product/000000/07/15/38/11071538_8_B.jpg&amp;p=7&amp;text=%D1%84%D0%BE%D1%82%D0%BE%20%D0%B4%D0%B6%D0%BE%D1%80%D0%B6%D0%B0%20%D0%B1%D0%B0%D0%B9%D1%80%D0%BE%D0%BD%D0%B0&amp;noreask=1&amp;pos=237&amp;rpt=simage&amp;lr=279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s://fs00.infourok.ru/images/doc/255/260205/640/img2.jpg&amp;p=4&amp;text=%D1%84%D0%BE%D1%82%D0%BE%20%D0%B4%D0%B6%D0%BE%D1%80%D0%B6%D0%B0%20%D0%B1%D0%B0%D0%B9%D1%80%D0%BE%D0%BD%D0%B0&amp;noreask=1&amp;pos=146&amp;rpt=simage&amp;lr=279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diagramData" Target="../diagrams/data5.xml"/><Relationship Id="rId7" Type="http://schemas.openxmlformats.org/officeDocument/2006/relationships/hyperlink" Target="https://commons.wikimedia.org/wiki/File:George_Gordon_Byron,_6th_Baron_Byron_by_Richard_Westall_(2).jpg?uselang=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microsoft.com/office/2007/relationships/diagramDrawing" Target="../diagrams/drawing5.xml"/><Relationship Id="rId5" Type="http://schemas.openxmlformats.org/officeDocument/2006/relationships/diagramQuickStyle" Target="../diagrams/quickStyle5.xml"/><Relationship Id="rId10" Type="http://schemas.openxmlformats.org/officeDocument/2006/relationships/image" Target="../media/image47.jpeg"/><Relationship Id="rId4" Type="http://schemas.openxmlformats.org/officeDocument/2006/relationships/diagramLayout" Target="../diagrams/layout5.xml"/><Relationship Id="rId9" Type="http://schemas.openxmlformats.org/officeDocument/2006/relationships/hyperlink" Target="https://yandex.ua/images/search?source=wiz&amp;img_url=http://www.keats-shelley-house.org/system/images/0000/0546/Childe-Harold-and-Ianthe.jpg&amp;p=3&amp;text=%D1%84%D0%BE%D1%82%D0%BE%20%D0%B4%D0%B6%D0%BE%D1%80%D0%B6%D0%B0%20%D0%B1%D0%B0%D0%B9%D1%80%D0%BE%D0%BD%D0%B0&amp;noreask=1&amp;pos=90&amp;rpt=simage&amp;lr=27925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://xn--90atd4b.xn--p1ai/view/img/zn_date/big/becfdbf56b0e59616dd3683e792936d7bairon.png&amp;text=%D1%84%D0%BE%D1%82%D0%BE%20%D0%B4%D0%B6%D0%BE%D1%80%D0%B6%D0%B0%20%D0%B1%D0%B0%D0%B9%D1%80%D0%BE%D0%BD%D0%B0&amp;noreask=1&amp;pos=4&amp;lr=27925&amp;rpt=simage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9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jpeg"/><Relationship Id="rId3" Type="http://schemas.openxmlformats.org/officeDocument/2006/relationships/hyperlink" Target="https://yandex.ua/images/search?text=%D0%BF%D0%B0%D0%BC%D1%8F%D1%82%D0%BD%D0%B8%D0%BA%D0%B8%20%D0%B4%D0%B6%D0%BE%D1%80%D0%B4%D0%B6%D1%83%20%D0%B1%D0%B0%D0%B9%D1%80%D0%BE%D0%BD%D1%83&amp;img_url=http://photos.wikimapia.org/p/00/05/37/51/56_big.jpg&amp;pos=29&amp;rpt=simage&amp;lr=27925" TargetMode="External"/><Relationship Id="rId7" Type="http://schemas.openxmlformats.org/officeDocument/2006/relationships/hyperlink" Target="https://yandex.ua/images/search?p=2&amp;text=%D0%BF%D0%B0%D0%BC%D1%8F%D1%82%D0%BD%D0%B8%D0%BA%D0%B8%20%D0%B4%D0%B6%D0%BE%D1%80%D0%B4%D0%B6%D1%83%20%D0%B1%D0%B0%D0%B9%D1%80%D0%BE%D0%BD%D1%83&amp;img_url=https://netoearth.com/index.php?a=Mfv0Kfa6bO91KgPRoqwSJ2BVMq1BngBFbA9OnO93MqTXKgrCMqiRo29TLq9SKO90MfrToE84bNFDb0Bzv18QaNs4pO1Hv2rRKAJBp0JRKAvRLB9kIpdRLB9CnpvFMqQSMZlZbNi1afl4bsBzv18QaNs4pO1Hv2rRKAJBp0JRKAvRLB9kIpdRLB9CnpvFMqQSMZlZ&amp;pos=84&amp;rpt=simage&amp;lr=279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5" Type="http://schemas.openxmlformats.org/officeDocument/2006/relationships/hyperlink" Target="https://yandex.ua/images/search?p=1&amp;text=%D0%BF%D0%B0%D0%BC%D1%8F%D1%82%D0%BD%D0%B8%D0%BA%D0%B8%20%D0%B4%D0%B6%D0%BE%D1%80%D0%B4%D0%B6%D1%83%20%D0%B1%D0%B0%D0%B9%D1%80%D0%BE%D0%BD%D1%83&amp;img_url=https://www.votpusk.ru/story/edit/foto/large/6191.jpg&amp;pos=30&amp;rpt=simage&amp;lr=27925" TargetMode="External"/><Relationship Id="rId4" Type="http://schemas.openxmlformats.org/officeDocument/2006/relationships/image" Target="../media/image50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jpeg"/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10" Type="http://schemas.openxmlformats.org/officeDocument/2006/relationships/image" Target="../media/image60.jpeg"/><Relationship Id="rId4" Type="http://schemas.openxmlformats.org/officeDocument/2006/relationships/image" Target="../media/image54.jpeg"/><Relationship Id="rId9" Type="http://schemas.openxmlformats.org/officeDocument/2006/relationships/image" Target="../media/image59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7" Type="http://schemas.openxmlformats.org/officeDocument/2006/relationships/image" Target="../media/image6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yandex.ua/images/search?source=wiz&amp;img_url=https://fs00.infourok.ru/images/doc/137/159833/img20.jpg&amp;p=7&amp;text=%D1%84%D0%BE%D1%82%D0%BE%20%D0%B4%D0%B6%D0%BE%D1%80%D0%B6%D0%B0%20%D0%B1%D0%B0%D0%B9%D1%80%D0%BE%D0%BD%D0%B0&amp;noreask=1&amp;pos=216&amp;rpt=simage&amp;lr=27925" TargetMode="External"/><Relationship Id="rId5" Type="http://schemas.openxmlformats.org/officeDocument/2006/relationships/image" Target="../media/image62.jpeg"/><Relationship Id="rId4" Type="http://schemas.openxmlformats.org/officeDocument/2006/relationships/hyperlink" Target="https://yandex.ua/images/search?p=1&amp;text=%D0%BF%D0%B0%D0%BC%D1%8F%D1%82%D0%BD%D0%B8%D0%BA%D0%B8%20%D0%B4%D0%B6%D0%BE%D1%80%D0%B4%D0%B6%D1%83%20%D0%B1%D0%B0%D0%B9%D1%80%D0%BE%D0%BD%D1%83&amp;img_url=http://excitermag.net/wp-content/uploads/2012/10/byron.jpg&amp;pos=50&amp;rpt=simage&amp;lr=2792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://www.oceansbridge.com/paintings/museums/national-portrait-gallery/John-William-Polidori-by-F.G.-Gainsford.jpg&amp;p=8&amp;text=%D1%84%D0%BE%D1%82%D0%BE%20%D0%B4%D0%B6%D0%BE%D1%80%D0%B6%D0%B0%20%D0%B1%D0%B0%D0%B9%D1%80%D0%BE%D0%BD%D0%B0&amp;noreask=1&amp;pos=247&amp;rpt=simage&amp;lr=279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commons.wikimedia.org/wiki/File:Newstead_Abbey_from_Morris's_Seats_of_Noblemen_and_Gentlemen_(1880).JPG?uselang=ru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hyperlink" Target="https://yandex.ua/images/search?source=wiz&amp;img_url=https://cecilesune.com/wp-content/uploads/2014/05/Lord-Byron.jpg&amp;text=%D1%84%D0%BE%D1%82%D0%BE%20%D0%B4%D0%B6%D0%BE%D1%80%D0%B6%D0%B0%20%D0%B1%D0%B0%D0%B9%D1%80%D0%BE%D0%BD%D0%B0&amp;noreask=1&amp;pos=2&amp;lr=27925&amp;rpt=simage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Тема уроку</a:t>
            </a:r>
            <a:endParaRPr lang="ru-RU" dirty="0"/>
          </a:p>
        </p:txBody>
      </p:sp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7999"/>
          </a:xfrm>
        </p:spPr>
      </p:pic>
      <p:sp>
        <p:nvSpPr>
          <p:cNvPr id="5" name="Прямоугольник 4"/>
          <p:cNvSpPr/>
          <p:nvPr/>
        </p:nvSpPr>
        <p:spPr>
          <a:xfrm>
            <a:off x="571472" y="500042"/>
            <a:ext cx="664373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smtClean="0">
                <a:solidFill>
                  <a:schemeClr val="tx2">
                    <a:lumMod val="50000"/>
                  </a:schemeClr>
                </a:solidFill>
              </a:rPr>
              <a:t>Тема уроку </a:t>
            </a:r>
            <a:endParaRPr lang="uk-UA" sz="36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uk-UA" sz="3600" b="1" i="1" dirty="0" smtClean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sz="3600" b="1" i="1" dirty="0" err="1" smtClean="0">
                <a:solidFill>
                  <a:schemeClr val="tx2">
                    <a:lumMod val="50000"/>
                  </a:schemeClr>
                </a:solidFill>
              </a:rPr>
              <a:t>Джорж</a:t>
            </a:r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3600" b="1" i="1" dirty="0" err="1" smtClean="0">
                <a:solidFill>
                  <a:schemeClr val="tx2">
                    <a:lumMod val="50000"/>
                  </a:schemeClr>
                </a:solidFill>
              </a:rPr>
              <a:t>Ноель</a:t>
            </a:r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</a:rPr>
              <a:t> Байрон – англійський поет-романтик, фундатор течії</a:t>
            </a:r>
          </a:p>
          <a:p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</a:rPr>
              <a:t> байронізму.</a:t>
            </a:r>
          </a:p>
          <a:p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</a:rPr>
              <a:t> Вірш </a:t>
            </a:r>
            <a:r>
              <a:rPr lang="uk-UA" sz="3600" b="1" i="1" dirty="0" err="1" smtClean="0">
                <a:solidFill>
                  <a:schemeClr val="tx2">
                    <a:lumMod val="50000"/>
                  </a:schemeClr>
                </a:solidFill>
              </a:rPr>
              <a:t>“Мій</a:t>
            </a:r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</a:rPr>
              <a:t> дух як </a:t>
            </a:r>
            <a:r>
              <a:rPr lang="uk-UA" sz="3600" b="1" i="1" dirty="0" err="1" smtClean="0">
                <a:solidFill>
                  <a:schemeClr val="tx2">
                    <a:lumMod val="50000"/>
                  </a:schemeClr>
                </a:solidFill>
              </a:rPr>
              <a:t>ніч”</a:t>
            </a:r>
            <a:endParaRPr lang="ru-RU" sz="360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 flipV="1">
            <a:off x="571472" y="1428728"/>
            <a:ext cx="8158162" cy="51435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214942" y="6215082"/>
            <a:ext cx="3643338" cy="64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928926" y="4786322"/>
            <a:ext cx="621507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err="1" smtClean="0"/>
              <a:t>Ротаєнко</a:t>
            </a:r>
            <a:r>
              <a:rPr lang="uk-UA" sz="2400" dirty="0" smtClean="0"/>
              <a:t> Олена Семенівна, вчитель зарубіжної літератури </a:t>
            </a:r>
            <a:r>
              <a:rPr lang="uk-UA" sz="2400" dirty="0" err="1" smtClean="0"/>
              <a:t>Княже-Криницької</a:t>
            </a:r>
            <a:r>
              <a:rPr lang="uk-UA" sz="2400" smtClean="0"/>
              <a:t> загальноосвітньої </a:t>
            </a:r>
            <a:r>
              <a:rPr lang="uk-UA" sz="2400" dirty="0" smtClean="0"/>
              <a:t>школи І-ІІІ ступенів </a:t>
            </a:r>
            <a:r>
              <a:rPr lang="uk-UA" sz="2400" dirty="0" err="1" smtClean="0"/>
              <a:t>Монастирищенської</a:t>
            </a:r>
            <a:r>
              <a:rPr lang="uk-UA" sz="2400" dirty="0" smtClean="0"/>
              <a:t> районної ради</a:t>
            </a: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614734" cy="4511684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Дочка </a:t>
            </a:r>
            <a:r>
              <a:rPr lang="uk-UA" b="1" i="1" dirty="0" err="1" smtClean="0">
                <a:solidFill>
                  <a:schemeClr val="tx2">
                    <a:lumMod val="50000"/>
                  </a:schemeClr>
                </a:solidFill>
              </a:rPr>
              <a:t>Дж.Байрона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,</a:t>
            </a:r>
            <a:r>
              <a:rPr lang="en-US" b="1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 Августа </a:t>
            </a:r>
            <a:r>
              <a:rPr lang="uk-UA" b="1" i="1" dirty="0" err="1" smtClean="0">
                <a:solidFill>
                  <a:schemeClr val="tx2">
                    <a:lumMod val="50000"/>
                  </a:schemeClr>
                </a:solidFill>
              </a:rPr>
              <a:t>Дой</a:t>
            </a: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, яка стала першим  програмістом у світі.</a:t>
            </a:r>
            <a:b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endParaRPr lang="ru-RU" dirty="0"/>
          </a:p>
        </p:txBody>
      </p:sp>
      <p:pic>
        <p:nvPicPr>
          <p:cNvPr id="5" name="Рисунок 4" descr="Острый ум Ады Лавлейс. Как дочь Байрона стала первым программистом в мире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571480"/>
            <a:ext cx="4398972" cy="542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286380" y="6000768"/>
            <a:ext cx="3286148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. </a:t>
            </a:r>
            <a:r>
              <a:rPr lang="uk-UA" sz="1400" dirty="0" err="1" smtClean="0">
                <a:latin typeface="+mj-lt"/>
                <a:ea typeface="+mj-ea"/>
                <a:cs typeface="+mj-cs"/>
              </a:rPr>
              <a:t>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Останнє кохання 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</a:rPr>
              <a:t>Дж.Байрона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Джордж Байрон та Тереза Гвіччіолі.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1285860"/>
            <a:ext cx="8358246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715008" y="6215082"/>
            <a:ext cx="3014626" cy="64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5720" y="4857760"/>
            <a:ext cx="4000528" cy="785818"/>
          </a:xfrm>
        </p:spPr>
        <p:txBody>
          <a:bodyPr>
            <a:normAutofit fontScale="90000"/>
          </a:bodyPr>
          <a:lstStyle/>
          <a:p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</a:rPr>
              <a:t>Зовнішній вигляд школи в </a:t>
            </a:r>
            <a:r>
              <a:rPr lang="uk-UA" sz="2400" i="1" dirty="0" err="1" smtClean="0">
                <a:solidFill>
                  <a:schemeClr val="bg2">
                    <a:lumMod val="10000"/>
                  </a:schemeClr>
                </a:solidFill>
              </a:rPr>
              <a:t>Харроу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</a:rPr>
              <a:t> за часів Байрона</a:t>
            </a:r>
            <a:endParaRPr lang="ru-RU" sz="2400" i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Picture 2" descr="Картинки по запросу Родина джорджа байр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2500306"/>
            <a:ext cx="4143403" cy="3895909"/>
          </a:xfrm>
          <a:prstGeom prst="rect">
            <a:avLst/>
          </a:prstGeom>
          <a:noFill/>
        </p:spPr>
      </p:pic>
      <p:sp>
        <p:nvSpPr>
          <p:cNvPr id="8" name="Заголовок 5"/>
          <p:cNvSpPr txBox="1">
            <a:spLocks/>
          </p:cNvSpPr>
          <p:nvPr/>
        </p:nvSpPr>
        <p:spPr>
          <a:xfrm>
            <a:off x="5715008" y="6357958"/>
            <a:ext cx="3157502" cy="5000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Внешний вид школы в Харроу во времена Байрона. 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1285860"/>
            <a:ext cx="3929090" cy="35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5"/>
          <p:cNvSpPr txBox="1">
            <a:spLocks/>
          </p:cNvSpPr>
          <p:nvPr/>
        </p:nvSpPr>
        <p:spPr>
          <a:xfrm>
            <a:off x="500034" y="214290"/>
            <a:ext cx="8229600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Навчання поета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Картинки по запросу шаблони для презентацій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500034" y="285728"/>
            <a:ext cx="8186766" cy="1131910"/>
          </a:xfrm>
        </p:spPr>
        <p:txBody>
          <a:bodyPr/>
          <a:lstStyle/>
          <a:p>
            <a:r>
              <a:rPr lang="uk-UA" b="1" dirty="0" smtClean="0">
                <a:solidFill>
                  <a:srgbClr val="002060"/>
                </a:solidFill>
              </a:rPr>
              <a:t>Освіта Джорджа Байрона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31746" name="Picture 2" descr="Картинки по запросу фото кембриджського університету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14744" y="1285860"/>
            <a:ext cx="4714908" cy="5143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457200" y="3214686"/>
            <a:ext cx="3614734" cy="2911477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Кембриджський університет</a:t>
            </a:r>
            <a:endParaRPr lang="ru-RU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9" name="Рисунок 8" descr="pobedpix.com / байрон биография.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57224" y="1285860"/>
            <a:ext cx="2262192" cy="2690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6"/>
          <p:cNvSpPr txBox="1">
            <a:spLocks/>
          </p:cNvSpPr>
          <p:nvPr/>
        </p:nvSpPr>
        <p:spPr>
          <a:xfrm>
            <a:off x="6858016" y="6215082"/>
            <a:ext cx="2285984" cy="64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1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Вч</a:t>
            </a:r>
            <a:r>
              <a:rPr lang="uk-UA" sz="1400" b="1" baseline="0" dirty="0" smtClean="0">
                <a:latin typeface="+mj-lt"/>
                <a:ea typeface="+mj-ea"/>
                <a:cs typeface="+mj-cs"/>
              </a:rPr>
              <a:t>.</a:t>
            </a:r>
            <a:r>
              <a:rPr lang="uk-UA" sz="1400" b="1" dirty="0" smtClean="0">
                <a:latin typeface="+mj-lt"/>
                <a:ea typeface="+mj-ea"/>
                <a:cs typeface="+mj-cs"/>
              </a:rPr>
              <a:t> </a:t>
            </a:r>
            <a:r>
              <a:rPr lang="uk-UA" sz="1400" b="1" dirty="0" err="1" smtClean="0">
                <a:latin typeface="+mj-lt"/>
                <a:ea typeface="+mj-ea"/>
                <a:cs typeface="+mj-cs"/>
              </a:rPr>
              <a:t>Ротаєнко</a:t>
            </a:r>
            <a:r>
              <a:rPr lang="uk-UA" sz="1400" b="1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00760" y="6286520"/>
            <a:ext cx="3143240" cy="571480"/>
          </a:xfrm>
        </p:spPr>
        <p:txBody>
          <a:bodyPr>
            <a:noAutofit/>
          </a:bodyPr>
          <a:lstStyle/>
          <a:p>
            <a:r>
              <a:rPr lang="uk-UA" sz="1600" dirty="0" err="1" smtClean="0"/>
              <a:t>Вч</a:t>
            </a:r>
            <a:r>
              <a:rPr lang="uk-UA" sz="1400" dirty="0" err="1" smtClean="0"/>
              <a:t>.Ротаєнко</a:t>
            </a:r>
            <a:r>
              <a:rPr lang="uk-UA" sz="1400" dirty="0" smtClean="0"/>
              <a:t> О.С</a:t>
            </a:r>
            <a:r>
              <a:rPr lang="uk-UA" sz="2000" dirty="0" smtClean="0"/>
              <a:t>.</a:t>
            </a:r>
            <a:endParaRPr lang="ru-RU" sz="2000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428596" y="1397000"/>
          <a:ext cx="8358246" cy="49609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8" name="Рисунок 7" descr="Картинки по запросу картинки греции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000892" y="2357430"/>
            <a:ext cx="157163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7000892" y="3429000"/>
            <a:ext cx="121444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Греція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Рисунок 10" descr="Картинки по запросу картинки італії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57422" y="1285860"/>
            <a:ext cx="150019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428596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Поет-мандрівник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9" name="Рисунок 18" descr="Картинки по запросу фото португалії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286380" y="5429264"/>
            <a:ext cx="1500183" cy="1000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Рисунок 20" descr="Картинки по запросу фото португалии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5984" y="5500702"/>
            <a:ext cx="1541453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Рисунок 21" descr="Картинки по запросу фото туреччини"/>
          <p:cNvPicPr/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785786" y="4071942"/>
            <a:ext cx="1500198" cy="10477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Рисунок 22" descr="Картинки по запросу фото албанії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7224" y="2500306"/>
            <a:ext cx="1500198" cy="980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" name="Рисунок 23" descr="Картинки по запросу фото іспанії"/>
          <p:cNvPicPr/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929454" y="4071942"/>
            <a:ext cx="1571636" cy="1071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Рисунок 24" descr="Картинки по запросу фото швейцарії"/>
          <p:cNvPicPr/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286380" y="1285861"/>
            <a:ext cx="1500198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857620" y="6215082"/>
            <a:ext cx="142876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Португалія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7000892" y="6858024"/>
            <a:ext cx="1214446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8" name="Заголовок 1"/>
          <p:cNvSpPr txBox="1">
            <a:spLocks/>
          </p:cNvSpPr>
          <p:nvPr/>
        </p:nvSpPr>
        <p:spPr>
          <a:xfrm>
            <a:off x="7072330" y="5143512"/>
            <a:ext cx="1214446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Іспанія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0" name="Заголовок 1"/>
          <p:cNvSpPr txBox="1">
            <a:spLocks/>
          </p:cNvSpPr>
          <p:nvPr/>
        </p:nvSpPr>
        <p:spPr>
          <a:xfrm>
            <a:off x="857224" y="5214950"/>
            <a:ext cx="142876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Туреччина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857224" y="3429000"/>
            <a:ext cx="142876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Албанія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7" name="Рисунок 26" descr="Картинки по запросу фото албанії"/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57224" y="2500306"/>
            <a:ext cx="1500198" cy="980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3929058" y="1071546"/>
            <a:ext cx="1428760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Швейцарія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29" name="Рисунок 28" descr="Джордж Байрон (1788 - 1824) один из величайших английских поэтов-романтиков...">
            <a:hlinkClick r:id="rId15"/>
          </p:cNvPr>
          <p:cNvPicPr/>
          <p:nvPr/>
        </p:nvPicPr>
        <p:blipFill>
          <a:blip r:embed="rId16" cstate="print"/>
          <a:srcRect l="5575" t="22093" r="60453" b="18604"/>
          <a:stretch>
            <a:fillRect/>
          </a:stretch>
        </p:blipFill>
        <p:spPr bwMode="auto">
          <a:xfrm>
            <a:off x="3714744" y="2857496"/>
            <a:ext cx="1643074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357158" y="357166"/>
            <a:ext cx="8329642" cy="5786478"/>
          </a:xfrm>
        </p:spPr>
        <p:txBody>
          <a:bodyPr>
            <a:normAutofit fontScale="47500" lnSpcReduction="20000"/>
          </a:bodyPr>
          <a:lstStyle/>
          <a:p>
            <a:pPr>
              <a:buNone/>
            </a:pPr>
            <a:r>
              <a:rPr lang="ru-RU" sz="8400" b="1" dirty="0" err="1" smtClean="0">
                <a:solidFill>
                  <a:schemeClr val="tx2">
                    <a:lumMod val="50000"/>
                  </a:schemeClr>
                </a:solidFill>
              </a:rPr>
              <a:t>Основні</a:t>
            </a:r>
            <a:r>
              <a:rPr lang="ru-RU" sz="8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8400" b="1" dirty="0" err="1" smtClean="0">
                <a:solidFill>
                  <a:schemeClr val="tx2">
                    <a:lumMod val="50000"/>
                  </a:schemeClr>
                </a:solidFill>
              </a:rPr>
              <a:t>періоди</a:t>
            </a:r>
            <a:r>
              <a:rPr lang="ru-RU" sz="84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8400" b="1" dirty="0" err="1" smtClean="0">
                <a:solidFill>
                  <a:schemeClr val="tx2">
                    <a:lumMod val="50000"/>
                  </a:schemeClr>
                </a:solidFill>
              </a:rPr>
              <a:t>творчості</a:t>
            </a:r>
            <a:r>
              <a:rPr lang="ru-RU" sz="8400" b="1" dirty="0" smtClean="0">
                <a:solidFill>
                  <a:schemeClr val="tx2">
                    <a:lumMod val="50000"/>
                  </a:schemeClr>
                </a:solidFill>
              </a:rPr>
              <a:t> Байрона</a:t>
            </a:r>
          </a:p>
          <a:p>
            <a:pPr>
              <a:buNone/>
            </a:pPr>
            <a:endParaRPr lang="ru-RU" sz="5700" dirty="0" smtClean="0"/>
          </a:p>
          <a:p>
            <a:pPr>
              <a:buNone/>
            </a:pPr>
            <a:endParaRPr lang="uk-UA" sz="7300" dirty="0" smtClean="0"/>
          </a:p>
          <a:p>
            <a:pPr>
              <a:buNone/>
            </a:pPr>
            <a:endParaRPr lang="uk-UA" sz="7300" dirty="0" smtClean="0"/>
          </a:p>
          <a:p>
            <a:pPr>
              <a:buNone/>
            </a:pPr>
            <a:endParaRPr lang="ru-RU" sz="7300" dirty="0" smtClean="0"/>
          </a:p>
          <a:p>
            <a:pPr>
              <a:buNone/>
            </a:pP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1807 -1809 </a:t>
            </a:r>
            <a:r>
              <a:rPr lang="uk-UA" sz="5900" i="1" dirty="0" err="1" smtClean="0">
                <a:solidFill>
                  <a:schemeClr val="bg2">
                    <a:lumMod val="10000"/>
                  </a:schemeClr>
                </a:solidFill>
              </a:rPr>
              <a:t>р.р</a:t>
            </a: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. – лірична збірка </a:t>
            </a:r>
            <a:r>
              <a:rPr lang="uk-UA" sz="5900" i="1" dirty="0" err="1" smtClean="0">
                <a:solidFill>
                  <a:schemeClr val="bg2">
                    <a:lumMod val="10000"/>
                  </a:schemeClr>
                </a:solidFill>
              </a:rPr>
              <a:t>“Години</a:t>
            </a: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5900" i="1" dirty="0" err="1" smtClean="0">
                <a:solidFill>
                  <a:schemeClr val="bg2">
                    <a:lumMod val="10000"/>
                  </a:schemeClr>
                </a:solidFill>
              </a:rPr>
              <a:t>дозвілля”</a:t>
            </a: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</a:p>
          <a:p>
            <a:pPr>
              <a:buNone/>
            </a:pPr>
            <a:endParaRPr lang="uk-UA" sz="5900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1809 -1817 </a:t>
            </a:r>
            <a:r>
              <a:rPr lang="uk-UA" sz="5900" i="1" dirty="0" err="1" smtClean="0">
                <a:solidFill>
                  <a:schemeClr val="bg2">
                    <a:lumMod val="10000"/>
                  </a:schemeClr>
                </a:solidFill>
              </a:rPr>
              <a:t>р.р</a:t>
            </a: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. – поеми </a:t>
            </a:r>
            <a:r>
              <a:rPr lang="uk-UA" sz="5900" i="1" dirty="0" err="1" smtClean="0">
                <a:solidFill>
                  <a:schemeClr val="bg2">
                    <a:lumMod val="10000"/>
                  </a:schemeClr>
                </a:solidFill>
              </a:rPr>
              <a:t>“Паломництво</a:t>
            </a: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5900" i="1" dirty="0" err="1" smtClean="0">
                <a:solidFill>
                  <a:schemeClr val="bg2">
                    <a:lumMod val="10000"/>
                  </a:schemeClr>
                </a:solidFill>
              </a:rPr>
              <a:t>Чайльд</a:t>
            </a: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5900" i="1" dirty="0" err="1" smtClean="0">
                <a:solidFill>
                  <a:schemeClr val="bg2">
                    <a:lumMod val="10000"/>
                  </a:schemeClr>
                </a:solidFill>
              </a:rPr>
              <a:t>Гарольда”</a:t>
            </a: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, східні поеми </a:t>
            </a:r>
            <a:r>
              <a:rPr lang="uk-UA" sz="5900" i="1" dirty="0" err="1" smtClean="0">
                <a:solidFill>
                  <a:schemeClr val="bg2">
                    <a:lumMod val="10000"/>
                  </a:schemeClr>
                </a:solidFill>
              </a:rPr>
              <a:t>“Єврейські</a:t>
            </a: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5900" i="1" dirty="0" err="1" smtClean="0">
                <a:solidFill>
                  <a:schemeClr val="bg2">
                    <a:lumMod val="10000"/>
                  </a:schemeClr>
                </a:solidFill>
              </a:rPr>
              <a:t>мелодії”</a:t>
            </a: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( цикл  - 23 вірші – любовна лірика).</a:t>
            </a:r>
          </a:p>
          <a:p>
            <a:pPr>
              <a:buNone/>
            </a:pPr>
            <a:endParaRPr lang="uk-UA" sz="5900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1817-1824 -  поеми, роман у віршах, </a:t>
            </a:r>
            <a:r>
              <a:rPr lang="uk-UA" sz="5900" i="1" dirty="0" err="1" smtClean="0">
                <a:solidFill>
                  <a:schemeClr val="bg2">
                    <a:lumMod val="10000"/>
                  </a:schemeClr>
                </a:solidFill>
              </a:rPr>
              <a:t>“Донжуан”</a:t>
            </a:r>
            <a:r>
              <a:rPr lang="uk-UA" sz="5900" i="1" dirty="0" smtClean="0">
                <a:solidFill>
                  <a:schemeClr val="bg2">
                    <a:lumMod val="10000"/>
                  </a:schemeClr>
                </a:solidFill>
              </a:rPr>
              <a:t> – найбільший  за обсягом і значенням твір.</a:t>
            </a:r>
            <a:endParaRPr lang="ru-RU" sz="5900" i="1" dirty="0" smtClean="0">
              <a:solidFill>
                <a:schemeClr val="bg2">
                  <a:lumMod val="10000"/>
                </a:schemeClr>
              </a:solidFill>
            </a:endParaRPr>
          </a:p>
          <a:p>
            <a:pPr>
              <a:buNone/>
            </a:pPr>
            <a:endParaRPr lang="ru-RU" sz="38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9" name="Содержимое 7"/>
          <p:cNvSpPr txBox="1">
            <a:spLocks/>
          </p:cNvSpPr>
          <p:nvPr/>
        </p:nvSpPr>
        <p:spPr>
          <a:xfrm>
            <a:off x="6357950" y="6286520"/>
            <a:ext cx="2428892" cy="57148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1400" dirty="0" err="1" smtClean="0"/>
              <a:t>Вч.Ротаєнко</a:t>
            </a:r>
            <a:r>
              <a:rPr lang="uk-UA" sz="1400" dirty="0" smtClean="0"/>
              <a:t> О.С.</a:t>
            </a:r>
            <a:endParaRPr kumimoji="0" lang="ru-RU" sz="1400" b="0" i="1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Рисунок 5" descr="Лермонтов и Байрон.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86117" y="1071546"/>
            <a:ext cx="2357454" cy="17621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b="1" dirty="0">
              <a:latin typeface="Monotype Corsiva" pitchFamily="66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428860" y="2786058"/>
            <a:ext cx="414340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Збірки творів  </a:t>
            </a:r>
            <a:r>
              <a:rPr kumimoji="0" lang="uk-UA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Дж.Байрона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 descr="1 311. a. Джордж Гордон Байрон (1788-1824) - великий английский поэт-романт...">
            <a:hlinkClick r:id="rId3"/>
          </p:cNvPr>
          <p:cNvPicPr/>
          <p:nvPr/>
        </p:nvPicPr>
        <p:blipFill>
          <a:blip r:embed="rId4" cstate="print"/>
          <a:srcRect l="12931" r="18103"/>
          <a:stretch>
            <a:fillRect/>
          </a:stretch>
        </p:blipFill>
        <p:spPr bwMode="auto">
          <a:xfrm>
            <a:off x="6858016" y="285728"/>
            <a:ext cx="1500198" cy="18002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Джорж Гордон Байрон. 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5720" y="2643182"/>
            <a:ext cx="2428892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джорж гордон байрон. избранная лирика / george gordon byron: the poems, куп...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0034" y="4643446"/>
            <a:ext cx="1500198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Байрон. ">
            <a:hlinkClick r:id="rId9"/>
          </p:cNvPr>
          <p:cNvPicPr/>
          <p:nvPr/>
        </p:nvPicPr>
        <p:blipFill>
          <a:blip r:embed="rId10" cstate="print"/>
          <a:srcRect l="8671" t="3488" r="8959" b="5813"/>
          <a:stretch>
            <a:fillRect/>
          </a:stretch>
        </p:blipFill>
        <p:spPr bwMode="auto">
          <a:xfrm>
            <a:off x="642910" y="428604"/>
            <a:ext cx="1857388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Д. Байрон - Доска бесплатных объявлений &amp;quot;Периодические издания (книги,...">
            <a:hlinkClick r:id="rId11"/>
          </p:cNvPr>
          <p:cNvPicPr/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357949" y="2357430"/>
            <a:ext cx="2357455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Джордж Гордон Байрон - один из величайших английских поэтов-романтиков, вла...">
            <a:hlinkClick r:id="rId13"/>
          </p:cNvPr>
          <p:cNvPicPr/>
          <p:nvPr/>
        </p:nvPicPr>
        <p:blipFill>
          <a:blip r:embed="rId14" cstate="print"/>
          <a:srcRect l="17442" r="16278"/>
          <a:stretch>
            <a:fillRect/>
          </a:stretch>
        </p:blipFill>
        <p:spPr bwMode="auto">
          <a:xfrm>
            <a:off x="3714744" y="357166"/>
            <a:ext cx="1714512" cy="204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Джордж Байрон - непревзойденный мастер романтических поэм, виртуозный масте...">
            <a:hlinkClick r:id="rId15"/>
          </p:cNvPr>
          <p:cNvPicPr/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4572000" y="4429132"/>
            <a:ext cx="1600200" cy="1976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Джорж Гордон Байрон. ">
            <a:hlinkClick r:id="rId17"/>
          </p:cNvPr>
          <p:cNvPicPr/>
          <p:nvPr/>
        </p:nvPicPr>
        <p:blipFill>
          <a:blip r:embed="rId18" cstate="print"/>
          <a:srcRect l="20930" r="19767"/>
          <a:stretch>
            <a:fillRect/>
          </a:stretch>
        </p:blipFill>
        <p:spPr bwMode="auto">
          <a:xfrm>
            <a:off x="6858016" y="4429132"/>
            <a:ext cx="1571636" cy="190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Рисунок 15" descr="George Gordon Byron. ">
            <a:hlinkClick r:id="rId19"/>
          </p:cNvPr>
          <p:cNvPicPr/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2643174" y="4572008"/>
            <a:ext cx="1438275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5572132" y="6286520"/>
            <a:ext cx="3143272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          </a:t>
            </a:r>
            <a:r>
              <a:rPr lang="uk-UA" sz="5300" b="1" dirty="0" smtClean="0">
                <a:solidFill>
                  <a:schemeClr val="tx2">
                    <a:lumMod val="50000"/>
                  </a:schemeClr>
                </a:solidFill>
              </a:rPr>
              <a:t>Теорія літератури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3600" b="1" i="1" dirty="0" smtClean="0">
                <a:solidFill>
                  <a:schemeClr val="bg2">
                    <a:lumMod val="10000"/>
                  </a:schemeClr>
                </a:solidFill>
              </a:rPr>
              <a:t>Лірика – один із трьох жанрів літератури.</a:t>
            </a:r>
            <a:br>
              <a:rPr lang="uk-UA" sz="3600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3600" b="1" i="1" dirty="0" smtClean="0">
                <a:solidFill>
                  <a:schemeClr val="bg2">
                    <a:lumMod val="10000"/>
                  </a:schemeClr>
                </a:solidFill>
              </a:rPr>
              <a:t>Особливість лірики – дійсність зображується через змалювання почуттів, переживань, думок ліричного героя.</a:t>
            </a:r>
            <a:r>
              <a:rPr lang="uk-UA" sz="5300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k-UA" sz="5300" b="1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ru-RU" sz="5300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Рисунок 4" descr="http://mgatk.by/wp-content/uploads/2015/11/p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0166" y="3214686"/>
            <a:ext cx="668498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7143768" y="6286520"/>
            <a:ext cx="2000232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3600" b="1" dirty="0" smtClean="0">
                <a:solidFill>
                  <a:schemeClr val="tx2">
                    <a:lumMod val="50000"/>
                  </a:schemeClr>
                </a:solidFill>
              </a:rPr>
              <a:t>Загальні особливості лірики Байрона</a:t>
            </a:r>
            <a:endParaRPr lang="ru-RU" sz="36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http://nommurestobar.com/imagelib/56c1918b6fbff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1214422"/>
            <a:ext cx="3286148" cy="5085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285720" y="1142984"/>
            <a:ext cx="5000660" cy="25717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Схема 6"/>
          <p:cNvGraphicFramePr/>
          <p:nvPr/>
        </p:nvGraphicFramePr>
        <p:xfrm>
          <a:off x="500034" y="1397000"/>
          <a:ext cx="4714908" cy="5032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sp>
        <p:nvSpPr>
          <p:cNvPr id="8" name="Заголовок 1"/>
          <p:cNvSpPr txBox="1">
            <a:spLocks/>
          </p:cNvSpPr>
          <p:nvPr/>
        </p:nvSpPr>
        <p:spPr>
          <a:xfrm>
            <a:off x="4857752" y="6286520"/>
            <a:ext cx="4286248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с 1798 6-й барон Байрон, широко известный как лорд Байрон (англ.George Gord...">
            <a:hlinkClick r:id="rId8"/>
          </p:cNvPr>
          <p:cNvPicPr/>
          <p:nvPr/>
        </p:nvPicPr>
        <p:blipFill>
          <a:blip r:embed="rId9" cstate="print"/>
          <a:srcRect l="52265" t="24419" r="8536" b="12790"/>
          <a:stretch>
            <a:fillRect/>
          </a:stretch>
        </p:blipFill>
        <p:spPr bwMode="auto">
          <a:xfrm>
            <a:off x="6215074" y="1428736"/>
            <a:ext cx="1643074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Заголовок 17"/>
          <p:cNvSpPr>
            <a:spLocks noGrp="1"/>
          </p:cNvSpPr>
          <p:nvPr>
            <p:ph type="title"/>
          </p:nvPr>
        </p:nvSpPr>
        <p:spPr>
          <a:xfrm>
            <a:off x="6429388" y="6072206"/>
            <a:ext cx="2157370" cy="571496"/>
          </a:xfrm>
        </p:spPr>
        <p:txBody>
          <a:bodyPr>
            <a:noAutofit/>
          </a:bodyPr>
          <a:lstStyle/>
          <a:p>
            <a:r>
              <a:rPr lang="uk-UA" sz="1400" dirty="0" err="1" smtClean="0"/>
              <a:t>Вч.Ротаєнко</a:t>
            </a:r>
            <a:r>
              <a:rPr lang="uk-UA" sz="1400" dirty="0" smtClean="0"/>
              <a:t> О.С.</a:t>
            </a:r>
            <a:endParaRPr lang="ru-RU" sz="1400" dirty="0"/>
          </a:p>
        </p:txBody>
      </p:sp>
      <p:graphicFrame>
        <p:nvGraphicFramePr>
          <p:cNvPr id="9" name="Схема 8"/>
          <p:cNvGraphicFramePr/>
          <p:nvPr/>
        </p:nvGraphicFramePr>
        <p:xfrm>
          <a:off x="1524000" y="139700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0" name="Заголовок 17"/>
          <p:cNvSpPr txBox="1">
            <a:spLocks/>
          </p:cNvSpPr>
          <p:nvPr/>
        </p:nvSpPr>
        <p:spPr>
          <a:xfrm>
            <a:off x="357158" y="214290"/>
            <a:ext cx="8301038" cy="121443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Лірика поділяється </a:t>
            </a:r>
            <a:r>
              <a:rPr lang="uk-UA" sz="44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на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297502"/>
          </a:xfrm>
        </p:spPr>
        <p:txBody>
          <a:bodyPr>
            <a:normAutofit/>
          </a:bodyPr>
          <a:lstStyle/>
          <a:p>
            <a:pPr algn="l"/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Мета</a:t>
            </a:r>
            <a:r>
              <a:rPr lang="uk-UA" dirty="0" smtClean="0"/>
              <a:t>:</a:t>
            </a:r>
            <a:br>
              <a:rPr lang="uk-UA" dirty="0" smtClean="0"/>
            </a:br>
            <a:r>
              <a:rPr lang="uk-UA" sz="3200" i="1" dirty="0" smtClean="0">
                <a:solidFill>
                  <a:schemeClr val="bg2">
                    <a:lumMod val="10000"/>
                  </a:schemeClr>
                </a:solidFill>
              </a:rPr>
              <a:t>ознайомити учнів із творчістю англійського поета </a:t>
            </a:r>
            <a:r>
              <a:rPr lang="uk-UA" sz="3200" i="1" dirty="0" err="1" smtClean="0">
                <a:solidFill>
                  <a:schemeClr val="bg2">
                    <a:lumMod val="10000"/>
                  </a:schemeClr>
                </a:solidFill>
              </a:rPr>
              <a:t>Дж.Байрона</a:t>
            </a:r>
            <a:r>
              <a:rPr lang="uk-UA" sz="3200" i="1" dirty="0" smtClean="0">
                <a:solidFill>
                  <a:schemeClr val="bg2">
                    <a:lumMod val="10000"/>
                  </a:schemeClr>
                </a:solidFill>
              </a:rPr>
              <a:t>, визначити провідні мотиви і домінуючі настрої; з</a:t>
            </a:r>
            <a:r>
              <a:rPr lang="uk-UA" sz="3200" i="1" dirty="0" smtClean="0">
                <a:solidFill>
                  <a:schemeClr val="bg2">
                    <a:lumMod val="10000"/>
                  </a:schemeClr>
                </a:solidFill>
                <a:latin typeface="Calibri"/>
              </a:rPr>
              <a:t>’ясувати поняття </a:t>
            </a:r>
            <a:r>
              <a:rPr lang="uk-UA" sz="3200" i="1" dirty="0" err="1" smtClean="0">
                <a:solidFill>
                  <a:schemeClr val="bg2">
                    <a:lumMod val="10000"/>
                  </a:schemeClr>
                </a:solidFill>
                <a:latin typeface="Calibri"/>
              </a:rPr>
              <a:t>“байронічний</a:t>
            </a:r>
            <a:r>
              <a:rPr lang="uk-UA" sz="3200" i="1" dirty="0" smtClean="0">
                <a:solidFill>
                  <a:schemeClr val="bg2">
                    <a:lumMod val="10000"/>
                  </a:schemeClr>
                </a:solidFill>
                <a:latin typeface="Calibri"/>
              </a:rPr>
              <a:t> </a:t>
            </a:r>
            <a:r>
              <a:rPr lang="uk-UA" sz="3200" i="1" dirty="0" err="1" smtClean="0">
                <a:solidFill>
                  <a:schemeClr val="bg2">
                    <a:lumMod val="10000"/>
                  </a:schemeClr>
                </a:solidFill>
                <a:latin typeface="Calibri"/>
              </a:rPr>
              <a:t>герой”</a:t>
            </a:r>
            <a:r>
              <a:rPr lang="uk-UA" sz="3200" i="1" dirty="0" smtClean="0">
                <a:solidFill>
                  <a:schemeClr val="bg2">
                    <a:lumMod val="10000"/>
                  </a:schemeClr>
                </a:solidFill>
                <a:latin typeface="Calibri"/>
              </a:rPr>
              <a:t> ;</a:t>
            </a:r>
            <a:br>
              <a:rPr lang="uk-UA" sz="3200" i="1" dirty="0" smtClean="0">
                <a:solidFill>
                  <a:schemeClr val="bg2">
                    <a:lumMod val="10000"/>
                  </a:schemeClr>
                </a:solidFill>
                <a:latin typeface="Calibri"/>
              </a:rPr>
            </a:br>
            <a:r>
              <a:rPr lang="uk-UA" sz="3200" i="1" dirty="0" smtClean="0">
                <a:solidFill>
                  <a:schemeClr val="bg2">
                    <a:lumMod val="10000"/>
                  </a:schemeClr>
                </a:solidFill>
                <a:latin typeface="Calibri"/>
              </a:rPr>
              <a:t> розвивати творчі здібності школярів, навички конспектування , виразного читання, аналізу поетичного тексту;</a:t>
            </a:r>
            <a:br>
              <a:rPr lang="uk-UA" sz="3200" i="1" dirty="0" smtClean="0">
                <a:solidFill>
                  <a:schemeClr val="bg2">
                    <a:lumMod val="10000"/>
                  </a:schemeClr>
                </a:solidFill>
                <a:latin typeface="Calibri"/>
              </a:rPr>
            </a:br>
            <a:r>
              <a:rPr lang="uk-UA" sz="3200" i="1" dirty="0" smtClean="0">
                <a:solidFill>
                  <a:schemeClr val="bg2">
                    <a:lumMod val="10000"/>
                  </a:schemeClr>
                </a:solidFill>
                <a:latin typeface="Calibri"/>
              </a:rPr>
              <a:t>сприяти вихованню любові до поетичного слова.</a:t>
            </a:r>
            <a:endParaRPr lang="ru-RU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215074" y="6215082"/>
            <a:ext cx="2928926" cy="64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200" dirty="0" err="1" smtClean="0">
                <a:latin typeface="+mj-lt"/>
                <a:ea typeface="+mj-ea"/>
                <a:cs typeface="+mj-cs"/>
              </a:rPr>
              <a:t>Вч.Ротаєнко.О.С</a:t>
            </a:r>
            <a:r>
              <a:rPr lang="uk-UA" sz="2200" dirty="0" smtClean="0">
                <a:latin typeface="+mj-lt"/>
                <a:ea typeface="+mj-ea"/>
                <a:cs typeface="+mj-cs"/>
              </a:rPr>
              <a:t>.</a:t>
            </a:r>
            <a:r>
              <a:rPr kumimoji="0" lang="uk-UA" sz="3200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Calibri"/>
                <a:ea typeface="+mj-ea"/>
                <a:cs typeface="+mj-cs"/>
              </a:rPr>
              <a:t>.</a:t>
            </a:r>
            <a:endParaRPr kumimoji="0" lang="ru-RU" sz="4400" i="1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714348" y="357166"/>
          <a:ext cx="3058677" cy="5672340"/>
        </p:xfrm>
        <a:graphic>
          <a:graphicData uri="http://schemas.openxmlformats.org/drawingml/2006/table">
            <a:tbl>
              <a:tblPr/>
              <a:tblGrid>
                <a:gridCol w="2768059"/>
                <a:gridCol w="290618"/>
              </a:tblGrid>
              <a:tr h="80949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dirty="0" err="1" smtClean="0">
                          <a:latin typeface="Times New Roman"/>
                          <a:ea typeface="Calibri"/>
                          <a:cs typeface="Times New Roman"/>
                        </a:rPr>
                        <a:t>Дж.Байрон</a:t>
                      </a:r>
                      <a:r>
                        <a:rPr lang="uk-UA" sz="1800" b="1" i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uk-UA" sz="1800" b="1" i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uk-UA" sz="1800" b="1" i="1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“Мій</a:t>
                      </a:r>
                      <a:r>
                        <a:rPr lang="uk-UA" sz="1800" b="1" i="1" baseline="0" dirty="0" smtClean="0">
                          <a:latin typeface="Times New Roman"/>
                          <a:ea typeface="Calibri"/>
                          <a:cs typeface="Times New Roman"/>
                        </a:rPr>
                        <a:t> дух як </a:t>
                      </a:r>
                      <a:r>
                        <a:rPr lang="uk-UA" sz="1800" b="1" i="1" baseline="0" dirty="0" err="1" smtClean="0">
                          <a:latin typeface="Times New Roman"/>
                          <a:ea typeface="Calibri"/>
                          <a:cs typeface="Times New Roman"/>
                        </a:rPr>
                        <a:t>ніч”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b="1" i="1" dirty="0" smtClean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7282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9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6E6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E6E6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4304264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Я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ще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вчуваю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арфи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глас,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Нехай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воркує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жалібніш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І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тішить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слух в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останній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час.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Як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ще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надія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в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серці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спить,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Її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розбудить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віщий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спів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Як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є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сльоза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вона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збіжить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Поки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мій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мозок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не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згорів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Але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суворо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й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смутно грай,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Додай жалю в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свій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перший звук.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Молю тебе, заплакать дай,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Бо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розпадеться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серце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з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мук.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Воно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в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собі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терпить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давно,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Давно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вже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в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ньому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вщерть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образ,</a:t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Як не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поможе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спів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,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воно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/>
                      </a:r>
                      <a:b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</a:b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Од мук тяжких </a:t>
                      </a:r>
                      <a:r>
                        <a:rPr lang="ru-RU" sz="1400" dirty="0" err="1">
                          <a:latin typeface="Times New Roman"/>
                          <a:ea typeface="Calibri"/>
                          <a:cs typeface="Times New Roman"/>
                        </a:rPr>
                        <a:t>порветься</a:t>
                      </a:r>
                      <a:r>
                        <a:rPr lang="ru-RU" sz="1400" dirty="0">
                          <a:latin typeface="Times New Roman"/>
                          <a:ea typeface="Calibri"/>
                          <a:cs typeface="Times New Roman"/>
                        </a:rPr>
                        <a:t> враз!</a:t>
                      </a:r>
                      <a:endParaRPr lang="ru-RU" sz="1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245305" marR="245305" marT="81768" marB="81768">
                    <a:lnL w="12700" cap="flat" cmpd="sng" algn="ctr">
                      <a:solidFill>
                        <a:srgbClr val="E6E6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E6E6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E6E6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E6E6E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8" name="Рисунок 7" descr="Джордж Гордон Байрон - один из величайших английских поэтов-романтиков, вла...">
            <a:hlinkClick r:id="rId3"/>
          </p:cNvPr>
          <p:cNvPicPr/>
          <p:nvPr/>
        </p:nvPicPr>
        <p:blipFill>
          <a:blip r:embed="rId4" cstate="print"/>
          <a:srcRect l="16949" t="7017" r="18643" b="3509"/>
          <a:stretch>
            <a:fillRect/>
          </a:stretch>
        </p:blipFill>
        <p:spPr bwMode="auto">
          <a:xfrm>
            <a:off x="5214942" y="785794"/>
            <a:ext cx="357190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7000892" y="6286520"/>
            <a:ext cx="1714512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. </a:t>
            </a:r>
            <a:r>
              <a:rPr lang="uk-UA" sz="1400" dirty="0" err="1" smtClean="0">
                <a:latin typeface="+mj-lt"/>
                <a:ea typeface="+mj-ea"/>
                <a:cs typeface="+mj-cs"/>
              </a:rPr>
              <a:t>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1" name="Рисунок 10" descr="http://shepetivka.com.ua/media/k2/items/cache/933b79bbc417088546b8fa5ce1cd7ccf_XL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214546" y="1142984"/>
            <a:ext cx="1428760" cy="5715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58204" cy="571504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                      </a:t>
            </a:r>
            <a:r>
              <a:rPr lang="uk-UA" sz="4900" b="1" dirty="0" smtClean="0">
                <a:solidFill>
                  <a:schemeClr val="tx2">
                    <a:lumMod val="50000"/>
                  </a:schemeClr>
                </a:solidFill>
              </a:rPr>
              <a:t>Аналіз вірша</a:t>
            </a:r>
            <a:br>
              <a:rPr lang="uk-UA" sz="49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Вірш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“Мій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дух як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ніч”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(1815) вважається одним з найяскравіших зразків звернення Байрона лірика до мотивів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“світової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скорботи“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b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Вірш входить до циклу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“Єврейські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мелодії”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 і спирається на біблійні образи та сюжети, зокрема на епізод 16-тої глави І Книги Царств(вірші 14-23), де розповідається про те, як в ізраїльського царя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Саула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вселився злий дух, а юний воїн і співець Давид чарівною грою на гуслах прогнав його, після чого був взятий царем на службу.</a:t>
            </a:r>
            <a:endParaRPr lang="ru-RU" sz="3100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286644" y="6072206"/>
            <a:ext cx="1857356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4400" dirty="0" smtClean="0"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5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5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r>
              <a:rPr kumimoji="0" lang="uk-UA" sz="5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5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31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Своєрідність вірша 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</a:rPr>
              <a:t>“Мій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 дух як 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</a:rPr>
              <a:t>ніч”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6" name="Схема 5"/>
          <p:cNvGraphicFramePr/>
          <p:nvPr/>
        </p:nvGraphicFramePr>
        <p:xfrm>
          <a:off x="500034" y="1397000"/>
          <a:ext cx="8286808" cy="48180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Заголовок 6"/>
          <p:cNvSpPr txBox="1">
            <a:spLocks/>
          </p:cNvSpPr>
          <p:nvPr/>
        </p:nvSpPr>
        <p:spPr>
          <a:xfrm>
            <a:off x="6072198" y="6143644"/>
            <a:ext cx="2800312" cy="5714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ull dir="l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757742" cy="5368940"/>
          </a:xfrm>
        </p:spPr>
        <p:txBody>
          <a:bodyPr>
            <a:normAutofit/>
          </a:bodyPr>
          <a:lstStyle/>
          <a:p>
            <a:pPr algn="l"/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</a:rPr>
              <a:t>З того часу, коли побачила світ поема </a:t>
            </a:r>
            <a:r>
              <a:rPr lang="uk-UA" sz="2400" i="1" dirty="0" err="1" smtClean="0">
                <a:solidFill>
                  <a:schemeClr val="bg2">
                    <a:lumMod val="10000"/>
                  </a:schemeClr>
                </a:solidFill>
              </a:rPr>
              <a:t>Дж.Байрона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2400" i="1" dirty="0" err="1" smtClean="0">
                <a:solidFill>
                  <a:schemeClr val="bg2">
                    <a:lumMod val="10000"/>
                  </a:schemeClr>
                </a:solidFill>
              </a:rPr>
              <a:t>“Паломництво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</a:rPr>
              <a:t>  </a:t>
            </a:r>
            <a:r>
              <a:rPr lang="uk-UA" sz="2400" i="1" dirty="0" err="1" smtClean="0">
                <a:solidFill>
                  <a:schemeClr val="bg2">
                    <a:lumMod val="10000"/>
                  </a:schemeClr>
                </a:solidFill>
              </a:rPr>
              <a:t>Чайльд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2400" i="1" dirty="0" err="1" smtClean="0">
                <a:solidFill>
                  <a:schemeClr val="bg2">
                    <a:lumMod val="10000"/>
                  </a:schemeClr>
                </a:solidFill>
              </a:rPr>
              <a:t>Гарольда”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</a:rPr>
              <a:t>, у літературі з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  <a:latin typeface="Calibri"/>
              </a:rPr>
              <a:t>’явився термін </a:t>
            </a:r>
            <a:r>
              <a:rPr lang="uk-UA" sz="2400" i="1" dirty="0" err="1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“байронічний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2400" i="1" dirty="0" err="1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герой”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  <a:latin typeface="Monotype Corsiva" pitchFamily="66" charset="0"/>
              </a:rPr>
              <a:t>. 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  <a:latin typeface="Calibri"/>
              </a:rPr>
              <a:t/>
            </a:r>
            <a:br>
              <a:rPr lang="uk-UA" sz="2400" i="1" dirty="0" smtClean="0">
                <a:solidFill>
                  <a:schemeClr val="bg2">
                    <a:lumMod val="10000"/>
                  </a:schemeClr>
                </a:solidFill>
                <a:latin typeface="Calibri"/>
              </a:rPr>
            </a:br>
            <a:r>
              <a:rPr lang="uk-UA" sz="2400" i="1" dirty="0" err="1" smtClean="0">
                <a:solidFill>
                  <a:schemeClr val="bg2">
                    <a:lumMod val="10000"/>
                  </a:schemeClr>
                </a:solidFill>
              </a:rPr>
              <a:t>“</a:t>
            </a:r>
            <a:r>
              <a:rPr lang="uk-UA" sz="2400" b="1" i="1" dirty="0" err="1" smtClean="0">
                <a:solidFill>
                  <a:schemeClr val="bg2">
                    <a:lumMod val="10000"/>
                  </a:schemeClr>
                </a:solidFill>
              </a:rPr>
              <a:t>Байронічний</a:t>
            </a:r>
            <a:r>
              <a:rPr lang="uk-UA" sz="24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2400" b="1" i="1" dirty="0" err="1" smtClean="0">
                <a:solidFill>
                  <a:schemeClr val="bg2">
                    <a:lumMod val="10000"/>
                  </a:schemeClr>
                </a:solidFill>
              </a:rPr>
              <a:t>герой”</a:t>
            </a:r>
            <a:r>
              <a:rPr lang="uk-UA" sz="2400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</a:rPr>
              <a:t>– 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  <a:cs typeface="MV Boli" pitchFamily="2" charset="0"/>
              </a:rPr>
              <a:t>образ самотнього бунтаря, що розчарувався в житті й страждає, людини з високою і ніжною душею. </a:t>
            </a:r>
            <a:r>
              <a:rPr lang="uk-UA" sz="2400" i="1" dirty="0" err="1" smtClean="0">
                <a:solidFill>
                  <a:schemeClr val="bg2">
                    <a:lumMod val="10000"/>
                  </a:schemeClr>
                </a:solidFill>
                <a:cs typeface="MV Boli" pitchFamily="2" charset="0"/>
              </a:rPr>
              <a:t>“Байронічний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  <a:cs typeface="MV Boli" pitchFamily="2" charset="0"/>
              </a:rPr>
              <a:t> </a:t>
            </a:r>
            <a:r>
              <a:rPr lang="uk-UA" sz="2400" i="1" dirty="0" err="1" smtClean="0">
                <a:solidFill>
                  <a:schemeClr val="bg2">
                    <a:lumMod val="10000"/>
                  </a:schemeClr>
                </a:solidFill>
                <a:cs typeface="MV Boli" pitchFamily="2" charset="0"/>
              </a:rPr>
              <a:t>герой”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  <a:cs typeface="MV Boli" pitchFamily="2" charset="0"/>
              </a:rPr>
              <a:t> мав великий вплив на європейську літературу.</a:t>
            </a:r>
            <a:endParaRPr lang="ru-RU" sz="2400" i="1" dirty="0">
              <a:solidFill>
                <a:schemeClr val="bg2">
                  <a:lumMod val="10000"/>
                </a:schemeClr>
              </a:solidFill>
              <a:cs typeface="MV Boli" pitchFamily="2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143768" y="5929330"/>
            <a:ext cx="2000232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Презентация по МХК на тему &amp;quot;&amp;quot;Суть две сестры родные&amp;quot;:романти...">
            <a:hlinkClick r:id="rId3"/>
          </p:cNvPr>
          <p:cNvPicPr/>
          <p:nvPr/>
        </p:nvPicPr>
        <p:blipFill>
          <a:blip r:embed="rId4" cstate="print"/>
          <a:srcRect l="47926" t="25444" b="7101"/>
          <a:stretch>
            <a:fillRect/>
          </a:stretch>
        </p:blipFill>
        <p:spPr bwMode="auto">
          <a:xfrm>
            <a:off x="5286380" y="1000108"/>
            <a:ext cx="350046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Характерні риси байронічного героя</a:t>
            </a:r>
            <a:endParaRPr lang="ru-RU" dirty="0"/>
          </a:p>
        </p:txBody>
      </p:sp>
      <p:graphicFrame>
        <p:nvGraphicFramePr>
          <p:cNvPr id="6" name="Схема 5"/>
          <p:cNvGraphicFramePr/>
          <p:nvPr/>
        </p:nvGraphicFramePr>
        <p:xfrm>
          <a:off x="1524000" y="1397000"/>
          <a:ext cx="6405586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Заголовок 1"/>
          <p:cNvSpPr txBox="1">
            <a:spLocks/>
          </p:cNvSpPr>
          <p:nvPr/>
        </p:nvSpPr>
        <p:spPr>
          <a:xfrm>
            <a:off x="6143636" y="6072206"/>
            <a:ext cx="2728874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0" name="Рисунок 9" descr="George Gordon Byron, 6th Baron Byron by Richard Westall (2).jpg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1785926"/>
            <a:ext cx="2000264" cy="332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1788-1824. Lord Byron. ">
            <a:hlinkClick r:id="rId9"/>
          </p:cNvPr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000892" y="1785926"/>
            <a:ext cx="1857388" cy="3405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zoom dir="in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/>
              <a:t>Репродукція картини Рембрандта </a:t>
            </a:r>
            <a:r>
              <a:rPr lang="uk-UA" b="1" dirty="0" err="1" smtClean="0"/>
              <a:t>“Давид</a:t>
            </a:r>
            <a:r>
              <a:rPr lang="uk-UA" b="1" dirty="0" smtClean="0"/>
              <a:t> грає на арфі перед </a:t>
            </a:r>
            <a:r>
              <a:rPr lang="uk-UA" b="1" dirty="0" err="1" smtClean="0"/>
              <a:t>Саулом”</a:t>
            </a:r>
            <a:endParaRPr lang="ru-RU" b="1" dirty="0"/>
          </a:p>
        </p:txBody>
      </p:sp>
      <p:pic>
        <p:nvPicPr>
          <p:cNvPr id="5" name="Рисунок 4" descr="Rembrandt Harmensz. van Rijn 03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1714488"/>
            <a:ext cx="5572163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2643182"/>
            <a:ext cx="442912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6715140" y="6357958"/>
            <a:ext cx="2157370" cy="500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85720" y="1571612"/>
            <a:ext cx="2857520" cy="42862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 lnSpcReduction="1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2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Що</a:t>
            </a:r>
            <a:r>
              <a:rPr kumimoji="0" lang="uk-UA" sz="3200" b="1" i="1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зображено на картині?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200" b="1" i="1" baseline="0" dirty="0" smtClean="0">
                <a:latin typeface="+mj-lt"/>
                <a:ea typeface="+mj-ea"/>
                <a:cs typeface="+mj-cs"/>
              </a:rPr>
              <a:t>Яким</a:t>
            </a:r>
            <a:r>
              <a:rPr lang="uk-UA" sz="3200" b="1" i="1" dirty="0" smtClean="0">
                <a:latin typeface="+mj-lt"/>
                <a:ea typeface="+mj-ea"/>
                <a:cs typeface="+mj-cs"/>
              </a:rPr>
              <a:t> змальовано Сеула?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200" b="1" i="1" dirty="0" smtClean="0">
                <a:latin typeface="+mj-lt"/>
                <a:ea typeface="+mj-ea"/>
                <a:cs typeface="+mj-cs"/>
              </a:rPr>
              <a:t>Що можна сказати про душевний стан співця?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200" b="0" i="1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58204" cy="1203348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Складання 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</a:rPr>
              <a:t>сенкану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Джордж Гордон Байрон (1788 - 1824) - английский поэт.Джордж Байрон родился ...">
            <a:hlinkClick r:id="rId3"/>
          </p:cNvPr>
          <p:cNvPicPr/>
          <p:nvPr/>
        </p:nvPicPr>
        <p:blipFill>
          <a:blip r:embed="rId4" cstate="print"/>
          <a:srcRect l="4255" r="4255"/>
          <a:stretch>
            <a:fillRect/>
          </a:stretch>
        </p:blipFill>
        <p:spPr bwMode="auto">
          <a:xfrm>
            <a:off x="4572000" y="1214422"/>
            <a:ext cx="4214842" cy="5072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929322" y="6286520"/>
            <a:ext cx="2657436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1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214282" y="1000108"/>
            <a:ext cx="4572032" cy="45720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32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32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3200" dirty="0" smtClean="0">
              <a:latin typeface="+mj-lt"/>
              <a:ea typeface="+mj-ea"/>
              <a:cs typeface="+mj-cs"/>
            </a:endParaRP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300" b="1" i="1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Байрон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300" b="1" i="1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Самотній,романтичний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300" b="1" i="1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Віршував,кохав, боровся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300" b="1" i="1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Слава, переплетена з образами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300" b="1" i="1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Птах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3300" i="1" dirty="0" smtClean="0">
              <a:solidFill>
                <a:schemeClr val="bg2">
                  <a:lumMod val="10000"/>
                </a:schemeClr>
              </a:solidFill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Пам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Calibri"/>
              </a:rPr>
              <a:t>'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ятники </a:t>
            </a:r>
            <a:r>
              <a:rPr lang="uk-UA" b="1" dirty="0" err="1" smtClean="0">
                <a:solidFill>
                  <a:schemeClr val="tx2">
                    <a:lumMod val="50000"/>
                  </a:schemeClr>
                </a:solidFill>
              </a:rPr>
              <a:t>Дж.Байрону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6929454" y="6357958"/>
            <a:ext cx="2214546" cy="500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7" name="Рисунок 6" descr="Добавить комментарий для этого объекта. памятник, монумент. 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050" y="1500174"/>
            <a:ext cx="357190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Памятник Байрону в Афинах - Фотообзор - В ОТПУСК.РУ. ">
            <a:hlinkClick r:id="rId5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3000372"/>
            <a:ext cx="2286016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Байрон википедия 467851055. ">
            <a:hlinkClick r:id="rId7"/>
          </p:cNvPr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00826" y="3000372"/>
            <a:ext cx="2286016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over dir="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2285992"/>
            <a:ext cx="5572164" cy="2000264"/>
          </a:xfrm>
        </p:spPr>
        <p:txBody>
          <a:bodyPr/>
          <a:lstStyle/>
          <a:p>
            <a:r>
              <a:rPr lang="uk-UA" dirty="0" smtClean="0"/>
              <a:t>  </a:t>
            </a:r>
            <a:r>
              <a:rPr lang="uk-UA" sz="4000" b="1" dirty="0" smtClean="0">
                <a:solidFill>
                  <a:schemeClr val="tx2">
                    <a:lumMod val="50000"/>
                  </a:schemeClr>
                </a:solidFill>
              </a:rPr>
              <a:t>Перекладачі творів </a:t>
            </a:r>
            <a:r>
              <a:rPr lang="uk-UA" sz="4000" b="1" dirty="0" err="1" smtClean="0">
                <a:solidFill>
                  <a:schemeClr val="tx2">
                    <a:lumMod val="50000"/>
                  </a:schemeClr>
                </a:solidFill>
              </a:rPr>
              <a:t>Дж.Байрона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Картинки по запросу портрет м.костомарова"/>
          <p:cNvPicPr/>
          <p:nvPr/>
        </p:nvPicPr>
        <p:blipFill>
          <a:blip r:embed="rId3" cstate="print"/>
          <a:srcRect b="17143"/>
          <a:stretch>
            <a:fillRect/>
          </a:stretch>
        </p:blipFill>
        <p:spPr bwMode="auto">
          <a:xfrm>
            <a:off x="285720" y="3429000"/>
            <a:ext cx="228601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Картинки по запросу портрет в.самійленка"/>
          <p:cNvPicPr/>
          <p:nvPr/>
        </p:nvPicPr>
        <p:blipFill>
          <a:blip r:embed="rId4" cstate="print"/>
          <a:srcRect t="32500"/>
          <a:stretch>
            <a:fillRect/>
          </a:stretch>
        </p:blipFill>
        <p:spPr bwMode="auto">
          <a:xfrm>
            <a:off x="4572000" y="4071942"/>
            <a:ext cx="185738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Картинки по запросу портрет лесі українки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72264" y="3500438"/>
            <a:ext cx="2214579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Картинки по запросу портрет і франка"/>
          <p:cNvPicPr/>
          <p:nvPr/>
        </p:nvPicPr>
        <p:blipFill>
          <a:blip r:embed="rId6" cstate="print"/>
          <a:srcRect t="2941" b="8823"/>
          <a:stretch>
            <a:fillRect/>
          </a:stretch>
        </p:blipFill>
        <p:spPr bwMode="auto">
          <a:xfrm>
            <a:off x="2643174" y="4071942"/>
            <a:ext cx="1857388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Картинки по запросу портрет п грабовського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43702" y="428603"/>
            <a:ext cx="2133596" cy="28575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Картинки по запросу портрет о навроцького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488" y="285728"/>
            <a:ext cx="1905000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Картинки по запросу портрет п. куліша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58" y="285728"/>
            <a:ext cx="1898643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Dmytro Zahul.JPG"/>
          <p:cNvPicPr/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857752" y="428604"/>
            <a:ext cx="1714512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357159" y="2500306"/>
            <a:ext cx="1857388" cy="2996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dirty="0" smtClean="0">
                <a:latin typeface="+mj-lt"/>
                <a:ea typeface="+mj-ea"/>
                <a:cs typeface="+mj-cs"/>
              </a:rPr>
              <a:t>П.Куліш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2857488" y="2428868"/>
            <a:ext cx="1857388" cy="29960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О.Навроцький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786314" y="2357430"/>
            <a:ext cx="1857388" cy="35719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dirty="0" smtClean="0">
                <a:latin typeface="+mj-lt"/>
                <a:ea typeface="+mj-ea"/>
                <a:cs typeface="+mj-cs"/>
              </a:rPr>
              <a:t>Д.Загул</a:t>
            </a:r>
            <a:endParaRPr kumimoji="0" lang="ru-RU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6357950" y="6429396"/>
            <a:ext cx="2581292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hecker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Могила Дж. Байрона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643702" y="6286520"/>
            <a:ext cx="2500298" cy="4286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" name="Рисунок 7" descr="Картинки по запросу фото могили байрона дж. байрон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1285860"/>
            <a:ext cx="5143536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Лорд Джордж Гордон Байрон:Но нечто есть во мне, что не умрет, Чего ни смерт...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29322" y="3286124"/>
            <a:ext cx="2876551" cy="3000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285720" y="5214950"/>
            <a:ext cx="464347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Дж</a:t>
            </a:r>
            <a:r>
              <a:rPr kumimoji="0" lang="uk-UA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Байрон похований неподалік його родового маєтку – </a:t>
            </a:r>
            <a:r>
              <a:rPr kumimoji="0" lang="uk-UA" b="1" i="0" u="none" strike="noStrike" kern="1200" cap="none" spc="0" normalizeH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Ньюстедського</a:t>
            </a:r>
            <a:r>
              <a:rPr kumimoji="0" lang="uk-UA" b="1" i="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абатства</a:t>
            </a:r>
            <a:r>
              <a:rPr lang="uk-UA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.</a:t>
            </a:r>
            <a:endParaRPr kumimoji="0" lang="ru-RU" b="1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9" name="Рисунок 8" descr="Презентация по литературе на тему&amp;quot;Байрон. ">
            <a:hlinkClick r:id="rId6"/>
          </p:cNvPr>
          <p:cNvPicPr/>
          <p:nvPr/>
        </p:nvPicPr>
        <p:blipFill>
          <a:blip r:embed="rId7" cstate="print"/>
          <a:srcRect l="2961" t="8139" r="47387" b="53488"/>
          <a:stretch>
            <a:fillRect/>
          </a:stretch>
        </p:blipFill>
        <p:spPr bwMode="auto">
          <a:xfrm>
            <a:off x="6072198" y="1500174"/>
            <a:ext cx="250033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85728"/>
            <a:ext cx="8115328" cy="113191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 descr="Картинки по запросу Родина джорджа байрон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32656"/>
            <a:ext cx="7786741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28596" y="5726090"/>
            <a:ext cx="8115328" cy="1131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71472" y="5357826"/>
            <a:ext cx="8115328" cy="113191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5500694" y="5929330"/>
            <a:ext cx="3186106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20000"/>
          </a:bodyPr>
          <a:lstStyle/>
          <a:p>
            <a:pPr lvl="0" algn="ctr">
              <a:spcBef>
                <a:spcPct val="0"/>
              </a:spcBef>
              <a:defRPr/>
            </a:pPr>
            <a:r>
              <a:rPr kumimoji="0" lang="uk-UA" sz="44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lang="uk-UA" sz="2000" dirty="0" err="1" smtClean="0">
                <a:latin typeface="+mj-lt"/>
                <a:ea typeface="+mj-ea"/>
                <a:cs typeface="+mj-cs"/>
              </a:rPr>
              <a:t>Вч</a:t>
            </a:r>
            <a:r>
              <a:rPr lang="uk-UA" sz="2000" dirty="0" smtClean="0">
                <a:latin typeface="+mj-lt"/>
                <a:ea typeface="+mj-ea"/>
                <a:cs typeface="+mj-cs"/>
              </a:rPr>
              <a:t>.</a:t>
            </a:r>
            <a:r>
              <a:rPr kumimoji="0" lang="uk-UA" sz="20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Ротаєнко</a:t>
            </a:r>
            <a:r>
              <a:rPr kumimoji="0" lang="uk-UA" sz="20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2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83254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           </a:t>
            </a:r>
            <a:r>
              <a:rPr lang="uk-UA" sz="5400" b="1" dirty="0" smtClean="0">
                <a:solidFill>
                  <a:schemeClr val="tx2">
                    <a:lumMod val="50000"/>
                  </a:schemeClr>
                </a:solidFill>
              </a:rPr>
              <a:t>Підсумок уроку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>Інтерактивна вправа </a:t>
            </a:r>
            <a:r>
              <a:rPr lang="uk-UA" b="1" dirty="0" err="1" smtClean="0">
                <a:solidFill>
                  <a:schemeClr val="accent6">
                    <a:lumMod val="50000"/>
                  </a:schemeClr>
                </a:solidFill>
              </a:rPr>
              <a:t>“Мікрофон”</a:t>
            </a:r>
            <a: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accent6">
                    <a:lumMod val="50000"/>
                  </a:schemeClr>
                </a:solidFill>
              </a:rPr>
            </a:br>
            <a:r>
              <a:rPr lang="uk-UA" dirty="0" smtClean="0">
                <a:solidFill>
                  <a:srgbClr val="7030A0"/>
                </a:solidFill>
              </a:rPr>
              <a:t>Продовжте речення:</a:t>
            </a:r>
            <a:r>
              <a:rPr lang="uk-UA" dirty="0" smtClean="0"/>
              <a:t/>
            </a:r>
            <a:br>
              <a:rPr lang="uk-UA" dirty="0" smtClean="0"/>
            </a:br>
            <a:r>
              <a:rPr lang="uk-UA" sz="3100" i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- 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ми сьогодні на уроці познайомилися з…</a:t>
            </a:r>
            <a:b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- мені сподобався Дж. Байрон тим, що…</a:t>
            </a:r>
            <a:b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-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“байронічний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герой”-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 це герой…</a:t>
            </a:r>
            <a:b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- поняття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“байронічний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герой”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виникло з появою твору…</a:t>
            </a:r>
            <a:b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- основними мотивами вірша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“Мій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дух як </a:t>
            </a:r>
            <a:r>
              <a:rPr lang="uk-UA" sz="3100" i="1" dirty="0" err="1" smtClean="0">
                <a:solidFill>
                  <a:schemeClr val="bg2">
                    <a:lumMod val="10000"/>
                  </a:schemeClr>
                </a:solidFill>
              </a:rPr>
              <a:t>ніч”є</a:t>
            </a: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….</a:t>
            </a:r>
            <a:b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31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endParaRPr lang="ru-RU" sz="3100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000892" y="6215082"/>
            <a:ext cx="1871618" cy="5000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</a:t>
            </a:r>
            <a:r>
              <a:rPr kumimoji="0" lang="uk-UA" sz="5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5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r>
              <a:rPr kumimoji="0" lang="uk-UA" sz="5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5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5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5600" b="0" i="1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ver dir="r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654560"/>
          </a:xfrm>
        </p:spPr>
        <p:txBody>
          <a:bodyPr>
            <a:normAutofit/>
          </a:bodyPr>
          <a:lstStyle/>
          <a:p>
            <a:r>
              <a:rPr lang="uk-UA" sz="5400" b="1" dirty="0" smtClean="0">
                <a:solidFill>
                  <a:schemeClr val="tx2">
                    <a:lumMod val="50000"/>
                  </a:schemeClr>
                </a:solidFill>
              </a:rPr>
              <a:t>Домашнє завдання</a:t>
            </a:r>
            <a:br>
              <a:rPr lang="uk-UA" sz="54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5400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5400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b="1" i="1" dirty="0" smtClean="0">
                <a:solidFill>
                  <a:schemeClr val="bg2">
                    <a:lumMod val="10000"/>
                  </a:schemeClr>
                </a:solidFill>
              </a:rPr>
              <a:t>Виконати письмовий аналіз </a:t>
            </a:r>
            <a:r>
              <a:rPr lang="uk-UA" b="1" i="1" dirty="0" err="1" smtClean="0">
                <a:solidFill>
                  <a:schemeClr val="bg2">
                    <a:lumMod val="10000"/>
                  </a:schemeClr>
                </a:solidFill>
              </a:rPr>
              <a:t>“Риси</a:t>
            </a:r>
            <a:r>
              <a:rPr lang="uk-UA" b="1" i="1" dirty="0" smtClean="0">
                <a:solidFill>
                  <a:schemeClr val="bg2">
                    <a:lumMod val="10000"/>
                  </a:schemeClr>
                </a:solidFill>
              </a:rPr>
              <a:t> романтизму у вірші </a:t>
            </a:r>
            <a:r>
              <a:rPr lang="uk-UA" b="1" i="1" dirty="0" err="1" smtClean="0">
                <a:solidFill>
                  <a:schemeClr val="bg2">
                    <a:lumMod val="10000"/>
                  </a:schemeClr>
                </a:solidFill>
              </a:rPr>
              <a:t>Дж.Байрона</a:t>
            </a:r>
            <a:r>
              <a:rPr lang="uk-UA" b="1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b="1" i="1" dirty="0" err="1" smtClean="0">
                <a:solidFill>
                  <a:schemeClr val="bg2">
                    <a:lumMod val="10000"/>
                  </a:schemeClr>
                </a:solidFill>
              </a:rPr>
              <a:t>“Мій</a:t>
            </a:r>
            <a:r>
              <a:rPr lang="uk-UA" b="1" i="1" dirty="0" smtClean="0">
                <a:solidFill>
                  <a:schemeClr val="bg2">
                    <a:lumMod val="10000"/>
                  </a:schemeClr>
                </a:solidFill>
              </a:rPr>
              <a:t> дух як </a:t>
            </a:r>
            <a:r>
              <a:rPr lang="uk-UA" b="1" i="1" dirty="0" err="1" smtClean="0">
                <a:solidFill>
                  <a:schemeClr val="bg2">
                    <a:lumMod val="10000"/>
                  </a:schemeClr>
                </a:solidFill>
              </a:rPr>
              <a:t>ніч”</a:t>
            </a:r>
            <a:r>
              <a:rPr lang="uk-UA" b="1" i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br>
              <a:rPr lang="uk-UA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b="1" i="1" dirty="0" smtClean="0">
                <a:solidFill>
                  <a:schemeClr val="bg2">
                    <a:lumMod val="10000"/>
                  </a:schemeClr>
                </a:solidFill>
              </a:rPr>
              <a:t>Вивчити вірш </a:t>
            </a:r>
            <a:r>
              <a:rPr lang="uk-UA" b="1" i="1" dirty="0" err="1" smtClean="0">
                <a:solidFill>
                  <a:schemeClr val="bg2">
                    <a:lumMod val="10000"/>
                  </a:schemeClr>
                </a:solidFill>
              </a:rPr>
              <a:t>напям</a:t>
            </a:r>
            <a:r>
              <a:rPr lang="uk-UA" b="1" i="1" dirty="0" err="1" smtClean="0">
                <a:solidFill>
                  <a:schemeClr val="bg2">
                    <a:lumMod val="10000"/>
                  </a:schemeClr>
                </a:solidFill>
                <a:latin typeface="Calibri"/>
              </a:rPr>
              <a:t>'</a:t>
            </a:r>
            <a:r>
              <a:rPr lang="uk-UA" b="1" i="1" dirty="0" err="1" smtClean="0">
                <a:solidFill>
                  <a:schemeClr val="bg2">
                    <a:lumMod val="10000"/>
                  </a:schemeClr>
                </a:solidFill>
              </a:rPr>
              <a:t>ять</a:t>
            </a:r>
            <a:r>
              <a:rPr lang="uk-UA" b="1" i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endParaRPr lang="ru-RU" b="1" i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929454" y="6000768"/>
            <a:ext cx="1585866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u="none" strike="noStrike" kern="1200" cap="none" spc="0" normalizeH="0" baseline="0" noProof="0" dirty="0" err="1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1400" u="none" strike="noStrike" kern="1200" cap="none" spc="0" normalizeH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 descr="Картинки по запросу шаблони для презентацій"/>
          <p:cNvPicPr/>
          <p:nvPr/>
        </p:nvPicPr>
        <p:blipFill>
          <a:blip r:embed="rId3" cstate="print"/>
          <a:srcRect b="16903"/>
          <a:stretch>
            <a:fillRect/>
          </a:stretch>
        </p:blipFill>
        <p:spPr bwMode="auto">
          <a:xfrm>
            <a:off x="1428728" y="785794"/>
            <a:ext cx="6429420" cy="41553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11882"/>
          </a:xfrm>
        </p:spPr>
        <p:txBody>
          <a:bodyPr>
            <a:normAutofit fontScale="90000"/>
          </a:bodyPr>
          <a:lstStyle/>
          <a:p>
            <a:pPr algn="l"/>
            <a: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en-US" b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Список використаних джерел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700" b="1" i="1" dirty="0" smtClean="0">
                <a:solidFill>
                  <a:schemeClr val="tx2">
                    <a:lumMod val="50000"/>
                  </a:schemeClr>
                </a:solidFill>
              </a:rPr>
              <a:t>Література</a:t>
            </a:r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1. О.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С.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Куцінко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 Зарубіжна література. 9 клас. – Х.: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Вид.група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“Основа”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, 2009. – 144с. – (Серія  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“Мій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конспект”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)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b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2. Чередник Л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en-US" sz="240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smtClean="0">
                <a:solidFill>
                  <a:schemeClr val="tx2">
                    <a:lumMod val="50000"/>
                  </a:schemeClr>
                </a:solidFill>
              </a:rPr>
              <a:t>А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. Зарубіжна література. 9 клас: Авторські уроки. – Х. : Вид-во 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“Ранок”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, 2009. – 240с. (Майстер-клас).</a:t>
            </a:r>
            <a:b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3.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Ніколенко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О.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М. Зарубіжна література. 9 клас: Підручник для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загальноосвіт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навч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Закл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./О.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М.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Ніколенко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,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І.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Л.</a:t>
            </a: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Столій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. – Х.: Вид-во </a:t>
            </a:r>
            <a:r>
              <a:rPr lang="uk-UA" sz="2400" dirty="0" err="1" smtClean="0">
                <a:solidFill>
                  <a:schemeClr val="tx2">
                    <a:lumMod val="50000"/>
                  </a:schemeClr>
                </a:solidFill>
              </a:rPr>
              <a:t>“Ранок”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, 2009 – 256 с. іл.</a:t>
            </a:r>
            <a:b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700" b="1" i="1" dirty="0" err="1" smtClean="0">
                <a:solidFill>
                  <a:schemeClr val="tx2">
                    <a:lumMod val="50000"/>
                  </a:schemeClr>
                </a:solidFill>
              </a:rPr>
              <a:t>Інтернет-ресурси</a:t>
            </a:r>
            <a:r>
              <a:rPr lang="uk-UA" sz="2700" b="1" i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1. www.google.com.ua.</a:t>
            </a:r>
            <a:b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2. javalibre.com.ua.</a:t>
            </a:r>
            <a:b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3. ukrtvory.ru.</a:t>
            </a:r>
            <a:b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sz="2400" dirty="0" smtClean="0">
                <a:solidFill>
                  <a:schemeClr val="tx2">
                    <a:lumMod val="50000"/>
                  </a:schemeClr>
                </a:solidFill>
              </a:rPr>
              <a:t> 4. shalash.dp.ua</a:t>
            </a: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b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sz="2400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000892" y="5929330"/>
            <a:ext cx="1928826" cy="92867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Вч</a:t>
            </a:r>
            <a:r>
              <a:rPr lang="uk-UA" sz="14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uk-UA" sz="1400" b="1" dirty="0" err="1" smtClean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Ротаєнко</a:t>
            </a:r>
            <a:r>
              <a:rPr lang="uk-UA" sz="1400" b="1" dirty="0" smtClean="0">
                <a:solidFill>
                  <a:schemeClr val="tx2">
                    <a:lumMod val="50000"/>
                  </a:schemeClr>
                </a:solidFill>
                <a:latin typeface="+mj-lt"/>
                <a:ea typeface="+mj-ea"/>
                <a:cs typeface="+mj-cs"/>
              </a:rPr>
              <a:t> О.С.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4686304" cy="6154758"/>
          </a:xfrm>
        </p:spPr>
        <p:txBody>
          <a:bodyPr>
            <a:normAutofit fontScale="90000"/>
          </a:bodyPr>
          <a:lstStyle/>
          <a:p>
            <a:pPr algn="l"/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Джорж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dirty="0" err="1" smtClean="0">
                <a:solidFill>
                  <a:schemeClr val="tx2">
                    <a:lumMod val="50000"/>
                  </a:schemeClr>
                </a:solidFill>
              </a:rPr>
              <a:t>Ноель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Байрон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Дата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народження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-  22січня 1788р. </a:t>
            </a:r>
            <a:b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Місце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неродження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–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Лондон,Британська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імперія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b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Дата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смерті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19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квітня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1824 р.</a:t>
            </a:r>
            <a:b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Місце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смерті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–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Месолонгіон,Грецька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Республіка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b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Національність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–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англієць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b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Громадянство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 -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Британська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імперія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b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Мова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творів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–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англійська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b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Рід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діяльності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–поет.</a:t>
            </a:r>
            <a:b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Напрямок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 –романтизм.</a:t>
            </a:r>
            <a:b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>Жанр – поема, </a:t>
            </a:r>
            <a:r>
              <a:rPr lang="ru-RU" sz="2400" i="1" dirty="0" err="1" smtClean="0">
                <a:solidFill>
                  <a:schemeClr val="bg2">
                    <a:lumMod val="10000"/>
                  </a:schemeClr>
                </a:solidFill>
              </a:rPr>
              <a:t>поезія</a:t>
            </a:r>
            <a:r>
              <a:rPr lang="uk-UA" sz="2400" i="1" dirty="0" smtClean="0">
                <a:solidFill>
                  <a:schemeClr val="bg2">
                    <a:lumMod val="10000"/>
                  </a:schemeClr>
                </a:solidFill>
              </a:rPr>
              <a:t>.</a:t>
            </a:r>
            <a: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ru-RU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ru-RU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5" name="Рисунок 4" descr="Lord byron: tarihin ilk vampiri.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3504" y="357166"/>
            <a:ext cx="3643338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4000496" y="5715000"/>
            <a:ext cx="454342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5357818" y="6286520"/>
            <a:ext cx="3500462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ru-RU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>
                <a:solidFill>
                  <a:schemeClr val="tx2">
                    <a:lumMod val="50000"/>
                  </a:schemeClr>
                </a:solidFill>
              </a:rPr>
              <a:t>Родовий маєток </a:t>
            </a:r>
            <a:r>
              <a:rPr lang="uk-UA" sz="4800" b="1" dirty="0" err="1" smtClean="0">
                <a:solidFill>
                  <a:schemeClr val="tx2">
                    <a:lumMod val="50000"/>
                  </a:schemeClr>
                </a:solidFill>
              </a:rPr>
              <a:t>Байронів</a:t>
            </a:r>
            <a:endParaRPr lang="ru-RU" sz="4800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https://upload.wikimedia.org/wikipedia/commons/thumb/a/aa/Newstead_Abbey_from_Morris%27s_Seats_of_Noblemen_and_Gentlemen_%281880%29.JPG/300px-Newstead_Abbey_from_Morris%27s_Seats_of_Noblemen_and_Gentlemen_%281880%29.JPG">
            <a:hlinkClick r:id="rId3"/>
          </p:cNvPr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1357298"/>
            <a:ext cx="807249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643570" y="6215082"/>
            <a:ext cx="3157502" cy="64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. </a:t>
            </a:r>
            <a:r>
              <a:rPr lang="uk-UA" sz="1400" dirty="0" err="1" smtClean="0">
                <a:latin typeface="+mj-lt"/>
                <a:ea typeface="+mj-ea"/>
                <a:cs typeface="+mj-cs"/>
              </a:rPr>
              <a:t>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Батьки Дж. Байрона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Картинки по запросу Родина джорджа байрон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43042" y="1142984"/>
            <a:ext cx="5940425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857884" y="6000768"/>
            <a:ext cx="2871750" cy="857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Зведена  сестра Байрона Августа Лі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Рисунок 4" descr="Картинки по запросу зведена сестра байрона августа лі фото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2143116"/>
            <a:ext cx="321471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Изучая зарубежную литературу, нельзя не остановиться на роли физической кул...">
            <a:hlinkClick r:id="rId4"/>
          </p:cNvPr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14348" y="1643050"/>
            <a:ext cx="2857520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715008" y="6215082"/>
            <a:ext cx="2800312" cy="5000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. </a:t>
            </a:r>
            <a:r>
              <a:rPr lang="uk-UA" sz="1400" dirty="0" err="1" smtClean="0">
                <a:latin typeface="+mj-lt"/>
                <a:ea typeface="+mj-ea"/>
                <a:cs typeface="+mj-cs"/>
              </a:rPr>
              <a:t>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3328982" cy="5440378"/>
          </a:xfrm>
        </p:spPr>
        <p:txBody>
          <a:bodyPr/>
          <a:lstStyle/>
          <a:p>
            <a:r>
              <a:rPr lang="uk-UA" b="1" i="1" dirty="0" err="1" smtClean="0">
                <a:solidFill>
                  <a:srgbClr val="002060"/>
                </a:solidFill>
              </a:rPr>
              <a:t>Джорж</a:t>
            </a:r>
            <a:r>
              <a:rPr lang="uk-UA" b="1" i="1" dirty="0" smtClean="0">
                <a:solidFill>
                  <a:srgbClr val="002060"/>
                </a:solidFill>
              </a:rPr>
              <a:t> Байрон прямий нащадок короля Шотландії Якова І.</a:t>
            </a:r>
            <a:endParaRPr lang="ru-RU" b="1" i="1" dirty="0">
              <a:solidFill>
                <a:srgbClr val="002060"/>
              </a:solidFill>
            </a:endParaRPr>
          </a:p>
        </p:txBody>
      </p:sp>
      <p:pic>
        <p:nvPicPr>
          <p:cNvPr id="5" name="Рисунок 4" descr="Картинки по запросу Родина джорджа байрона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9124" y="1214422"/>
            <a:ext cx="4143404" cy="500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500694" y="6215082"/>
            <a:ext cx="3000396" cy="6429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Картинки по запросу шаблони для презентацій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chemeClr val="tx2">
                    <a:lumMod val="50000"/>
                  </a:schemeClr>
                </a:solidFill>
              </a:rPr>
              <a:t>Дружина поета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12" name="Рисунок 11" descr="Картинки по запросу дружина байрона анабела"/>
          <p:cNvPicPr/>
          <p:nvPr/>
        </p:nvPicPr>
        <p:blipFill>
          <a:blip r:embed="rId3" cstate="print"/>
          <a:srcRect b="8311"/>
          <a:stretch>
            <a:fillRect/>
          </a:stretch>
        </p:blipFill>
        <p:spPr bwMode="auto">
          <a:xfrm>
            <a:off x="500035" y="1201340"/>
            <a:ext cx="8286808" cy="5085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10"/>
          <p:cNvSpPr txBox="1">
            <a:spLocks/>
          </p:cNvSpPr>
          <p:nvPr/>
        </p:nvSpPr>
        <p:spPr>
          <a:xfrm>
            <a:off x="5786446" y="6286520"/>
            <a:ext cx="2800312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ver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1330</TotalTime>
  <Words>521</Words>
  <Application>Microsoft Office PowerPoint</Application>
  <PresentationFormat>Экран (4:3)</PresentationFormat>
  <Paragraphs>133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Тема уроку</vt:lpstr>
      <vt:lpstr>Мета: ознайомити учнів із творчістю англійського поета Дж.Байрона, визначити провідні мотиви і домінуючі настрої; з’ясувати поняття “байронічний герой” ;  розвивати творчі здібності школярів, навички конспектування , виразного читання, аналізу поетичного тексту; сприяти вихованню любові до поетичного слова.</vt:lpstr>
      <vt:lpstr>Слайд 3</vt:lpstr>
      <vt:lpstr> Джорж Ноель Байрон Дата народження -  22січня 1788р.  Місце неродження – Лондон,Британська імперія. Дата смерті 19 квітня 1824 р. Місце смерті – Месолонгіон,Грецька Республіка. Національність – англієць. Громадянство  - Британська імперія. Мова творів – англійська. Рід діяльності –поет. Напрямок –романтизм. Жанр – поема, поезія.  </vt:lpstr>
      <vt:lpstr>Родовий маєток Байронів</vt:lpstr>
      <vt:lpstr>Батьки Дж. Байрона</vt:lpstr>
      <vt:lpstr>Зведена  сестра Байрона Августа Лі</vt:lpstr>
      <vt:lpstr>Джорж Байрон прямий нащадок короля Шотландії Якова І.</vt:lpstr>
      <vt:lpstr>Дружина поета </vt:lpstr>
      <vt:lpstr>   Дочка Дж.Байрона,  Августа Дой, яка стала першим  програмістом у світі.  </vt:lpstr>
      <vt:lpstr>Останнє кохання Дж.Байрона</vt:lpstr>
      <vt:lpstr>Зовнішній вигляд школи в Харроу за часів Байрона</vt:lpstr>
      <vt:lpstr>Освіта Джорджа Байрона</vt:lpstr>
      <vt:lpstr>Вч.Ротаєнко О.С.</vt:lpstr>
      <vt:lpstr>Слайд 15</vt:lpstr>
      <vt:lpstr>Слайд 16</vt:lpstr>
      <vt:lpstr>                    Теорія літератури Лірика – один із трьох жанрів літератури. Особливість лірики – дійсність зображується через змалювання почуттів, переживань, думок ліричного героя. </vt:lpstr>
      <vt:lpstr>Загальні особливості лірики Байрона</vt:lpstr>
      <vt:lpstr>Вч.Ротаєнко О.С.</vt:lpstr>
      <vt:lpstr>Слайд 20</vt:lpstr>
      <vt:lpstr>                      Аналіз вірша  Вірш “Мій дух як ніч” (1815) вважається одним з найяскравіших зразків звернення Байрона лірика до мотивів “світової скорботи“. Вірш входить до циклу “Єврейські мелодії”  і спирається на біблійні образи та сюжети, зокрема на епізод 16-тої глави І Книги Царств(вірші 14-23), де розповідається про те, як в ізраїльського царя Саула вселився злий дух, а юний воїн і співець Давид чарівною грою на гуслах прогнав його, після чого був взятий царем на службу.</vt:lpstr>
      <vt:lpstr>Своєрідність вірша “Мій дух як ніч”</vt:lpstr>
      <vt:lpstr>З того часу, коли побачила світ поема Дж.Байрона “Паломництво  Чайльд Гарольда”, у літературі з’явився термін “байронічний герой”.  “Байронічний герой” – образ самотнього бунтаря, що розчарувався в житті й страждає, людини з високою і ніжною душею. “Байронічний герой” мав великий вплив на європейську літературу.</vt:lpstr>
      <vt:lpstr>Характерні риси байронічного героя</vt:lpstr>
      <vt:lpstr>Репродукція картини Рембрандта “Давид грає на арфі перед Саулом”</vt:lpstr>
      <vt:lpstr>Складання сенкану</vt:lpstr>
      <vt:lpstr>Пам'ятники Дж.Байрону</vt:lpstr>
      <vt:lpstr>  Перекладачі творів Дж.Байрона</vt:lpstr>
      <vt:lpstr>Могила Дж. Байрона</vt:lpstr>
      <vt:lpstr>           Підсумок уроку Інтерактивна вправа “Мікрофон” Продовжте речення: - ми сьогодні на уроці познайомилися з… - мені сподобався Дж. Байрон тим, що… - “байронічний герой”-  це герой… - поняття “байронічний герой” виникло з появою твору…  - основними мотивами вірша “Мій дух як ніч”є….  </vt:lpstr>
      <vt:lpstr>Домашнє завдання  Виконати письмовий аналіз “Риси романтизму у вірші Дж.Байрона “Мій дух як ніч”. Вивчити вірш напям'ять.</vt:lpstr>
      <vt:lpstr>Слайд 32</vt:lpstr>
      <vt:lpstr> Список використаних джерел Література: 1. О. С. Куцінко Зарубіжна література. 9 клас. – Х.: Вид.група “Основа”, 2009. – 144с. – (Серія   “Мій конспект”).  2. Чередник Л. А. Зарубіжна література. 9 клас: Авторські уроки. – Х. : Вид-во  “Ранок”, 2009. – 240с. (Майстер-клас). 3. Ніколенко  О. М. Зарубіжна література. 9 клас: Підручник для загальноосвіт.  навч.  Закл./О. М. Ніколенко, І. Л. Столій. – Х.: Вид-во “Ранок”, 2009 – 256 с. іл. Інтернет-ресурси:  1. www.google.com.ua.  2. javalibre.com.ua.  3. ukrtvory.ru.  4. shalash.dp.ua.    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Джорж Ноель Байрон – Англійський поет-романтик, фундатор течії байронізму. Вірш “Мій дух як ніч”</dc:title>
  <dc:creator>DNA7 X64</dc:creator>
  <cp:lastModifiedBy>DNA7 X64</cp:lastModifiedBy>
  <cp:revision>143</cp:revision>
  <dcterms:created xsi:type="dcterms:W3CDTF">2017-02-05T13:33:30Z</dcterms:created>
  <dcterms:modified xsi:type="dcterms:W3CDTF">2017-02-28T09:29:46Z</dcterms:modified>
</cp:coreProperties>
</file>